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0" r:id="rId4"/>
    <p:sldId id="263" r:id="rId5"/>
    <p:sldId id="258" r:id="rId6"/>
    <p:sldId id="260" r:id="rId7"/>
    <p:sldId id="261" r:id="rId8"/>
    <p:sldId id="259" r:id="rId9"/>
    <p:sldId id="271" r:id="rId10"/>
    <p:sldId id="265"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A4F3A-2756-434D-86C4-06AD5C0A5553}" v="135" dt="2021-06-08T14:45:35.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127" autoAdjust="0"/>
  </p:normalViewPr>
  <p:slideViewPr>
    <p:cSldViewPr snapToGrid="0">
      <p:cViewPr varScale="1">
        <p:scale>
          <a:sx n="75" d="100"/>
          <a:sy n="75" d="100"/>
        </p:scale>
        <p:origin x="19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803DBAB-4949-4A73-896F-541B7BF0DE05}"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2A2DDFD-D62A-4271-B3E9-080413342799}">
      <dgm:prSet/>
      <dgm:spPr/>
      <dgm:t>
        <a:bodyPr/>
        <a:lstStyle/>
        <a:p>
          <a:r>
            <a:rPr lang="en-GB"/>
            <a:t>Being creative can help us focus on the present moment, strengthen our sense of identity and generally help us feel more positive.</a:t>
          </a:r>
          <a:endParaRPr lang="en-US"/>
        </a:p>
      </dgm:t>
    </dgm:pt>
    <dgm:pt modelId="{B78F9A4B-7196-4E78-8E9E-672DA1AF96B6}" type="parTrans" cxnId="{E87BD442-5141-42EB-917D-9B4BC015FE45}">
      <dgm:prSet/>
      <dgm:spPr/>
      <dgm:t>
        <a:bodyPr/>
        <a:lstStyle/>
        <a:p>
          <a:endParaRPr lang="en-US"/>
        </a:p>
      </dgm:t>
    </dgm:pt>
    <dgm:pt modelId="{67B21C46-D793-4AFC-AF4B-55436C34004A}" type="sibTrans" cxnId="{E87BD442-5141-42EB-917D-9B4BC015FE45}">
      <dgm:prSet/>
      <dgm:spPr/>
      <dgm:t>
        <a:bodyPr/>
        <a:lstStyle/>
        <a:p>
          <a:endParaRPr lang="en-US"/>
        </a:p>
      </dgm:t>
    </dgm:pt>
    <dgm:pt modelId="{D6B7EFE5-3D7B-4206-9057-30F20E7B1854}">
      <dgm:prSet/>
      <dgm:spPr/>
      <dgm:t>
        <a:bodyPr/>
        <a:lstStyle/>
        <a:p>
          <a:r>
            <a:rPr lang="en-GB"/>
            <a:t>We can often forget how to be creative and have fun as adults.</a:t>
          </a:r>
          <a:endParaRPr lang="en-US"/>
        </a:p>
      </dgm:t>
    </dgm:pt>
    <dgm:pt modelId="{D220A7BB-C9A4-4886-A21C-8C86188CE0E3}" type="parTrans" cxnId="{6700475B-1187-4A1F-9203-B8B194D783F2}">
      <dgm:prSet/>
      <dgm:spPr/>
      <dgm:t>
        <a:bodyPr/>
        <a:lstStyle/>
        <a:p>
          <a:endParaRPr lang="en-US"/>
        </a:p>
      </dgm:t>
    </dgm:pt>
    <dgm:pt modelId="{C2C560A4-C872-4039-81D4-6E4F9FB77F16}" type="sibTrans" cxnId="{6700475B-1187-4A1F-9203-B8B194D783F2}">
      <dgm:prSet/>
      <dgm:spPr/>
      <dgm:t>
        <a:bodyPr/>
        <a:lstStyle/>
        <a:p>
          <a:endParaRPr lang="en-US"/>
        </a:p>
      </dgm:t>
    </dgm:pt>
    <dgm:pt modelId="{84BFDB2B-4BBC-4381-BE98-7FC4E048B3ED}">
      <dgm:prSet/>
      <dgm:spPr/>
      <dgm:t>
        <a:bodyPr/>
        <a:lstStyle/>
        <a:p>
          <a:r>
            <a:rPr lang="en-GB"/>
            <a:t>With the daily pressure of caring roles it can be the last thing on our mind, having to chase medications with GP/Pharmacy or getting our loved ones up and motivated.</a:t>
          </a:r>
          <a:endParaRPr lang="en-US"/>
        </a:p>
      </dgm:t>
    </dgm:pt>
    <dgm:pt modelId="{028CEC7F-93CF-495F-9F90-0D92340A5E6E}" type="parTrans" cxnId="{2DB91BD3-8E57-4609-B551-3F819CCDC0CF}">
      <dgm:prSet/>
      <dgm:spPr/>
      <dgm:t>
        <a:bodyPr/>
        <a:lstStyle/>
        <a:p>
          <a:endParaRPr lang="en-US"/>
        </a:p>
      </dgm:t>
    </dgm:pt>
    <dgm:pt modelId="{339C35A0-0F4C-42BB-BDAC-7E6525EFADA9}" type="sibTrans" cxnId="{2DB91BD3-8E57-4609-B551-3F819CCDC0CF}">
      <dgm:prSet/>
      <dgm:spPr/>
      <dgm:t>
        <a:bodyPr/>
        <a:lstStyle/>
        <a:p>
          <a:endParaRPr lang="en-US"/>
        </a:p>
      </dgm:t>
    </dgm:pt>
    <dgm:pt modelId="{41E616EF-8035-48BB-9D4F-309B500C5CA2}" type="pres">
      <dgm:prSet presAssocID="{8803DBAB-4949-4A73-896F-541B7BF0DE05}" presName="linear" presStyleCnt="0">
        <dgm:presLayoutVars>
          <dgm:animLvl val="lvl"/>
          <dgm:resizeHandles val="exact"/>
        </dgm:presLayoutVars>
      </dgm:prSet>
      <dgm:spPr/>
    </dgm:pt>
    <dgm:pt modelId="{774EE399-7D13-40DC-9A9C-C732D7353455}" type="pres">
      <dgm:prSet presAssocID="{E2A2DDFD-D62A-4271-B3E9-080413342799}" presName="parentText" presStyleLbl="node1" presStyleIdx="0" presStyleCnt="3">
        <dgm:presLayoutVars>
          <dgm:chMax val="0"/>
          <dgm:bulletEnabled val="1"/>
        </dgm:presLayoutVars>
      </dgm:prSet>
      <dgm:spPr/>
    </dgm:pt>
    <dgm:pt modelId="{F1305D6E-9C50-4D9E-9BA6-AA6C844FB4E8}" type="pres">
      <dgm:prSet presAssocID="{67B21C46-D793-4AFC-AF4B-55436C34004A}" presName="spacer" presStyleCnt="0"/>
      <dgm:spPr/>
    </dgm:pt>
    <dgm:pt modelId="{90337B73-F8E4-4368-ADA1-C7341B4343E7}" type="pres">
      <dgm:prSet presAssocID="{D6B7EFE5-3D7B-4206-9057-30F20E7B1854}" presName="parentText" presStyleLbl="node1" presStyleIdx="1" presStyleCnt="3">
        <dgm:presLayoutVars>
          <dgm:chMax val="0"/>
          <dgm:bulletEnabled val="1"/>
        </dgm:presLayoutVars>
      </dgm:prSet>
      <dgm:spPr/>
    </dgm:pt>
    <dgm:pt modelId="{2FE513EC-ABA8-491D-808A-C8CC349AF709}" type="pres">
      <dgm:prSet presAssocID="{C2C560A4-C872-4039-81D4-6E4F9FB77F16}" presName="spacer" presStyleCnt="0"/>
      <dgm:spPr/>
    </dgm:pt>
    <dgm:pt modelId="{7D16A96B-7919-4697-8DA3-352F84DF22A8}" type="pres">
      <dgm:prSet presAssocID="{84BFDB2B-4BBC-4381-BE98-7FC4E048B3ED}" presName="parentText" presStyleLbl="node1" presStyleIdx="2" presStyleCnt="3">
        <dgm:presLayoutVars>
          <dgm:chMax val="0"/>
          <dgm:bulletEnabled val="1"/>
        </dgm:presLayoutVars>
      </dgm:prSet>
      <dgm:spPr/>
    </dgm:pt>
  </dgm:ptLst>
  <dgm:cxnLst>
    <dgm:cxn modelId="{6700475B-1187-4A1F-9203-B8B194D783F2}" srcId="{8803DBAB-4949-4A73-896F-541B7BF0DE05}" destId="{D6B7EFE5-3D7B-4206-9057-30F20E7B1854}" srcOrd="1" destOrd="0" parTransId="{D220A7BB-C9A4-4886-A21C-8C86188CE0E3}" sibTransId="{C2C560A4-C872-4039-81D4-6E4F9FB77F16}"/>
    <dgm:cxn modelId="{E87BD442-5141-42EB-917D-9B4BC015FE45}" srcId="{8803DBAB-4949-4A73-896F-541B7BF0DE05}" destId="{E2A2DDFD-D62A-4271-B3E9-080413342799}" srcOrd="0" destOrd="0" parTransId="{B78F9A4B-7196-4E78-8E9E-672DA1AF96B6}" sibTransId="{67B21C46-D793-4AFC-AF4B-55436C34004A}"/>
    <dgm:cxn modelId="{E711888F-5D5B-4D18-B24D-4DB21F67EC27}" type="presOf" srcId="{E2A2DDFD-D62A-4271-B3E9-080413342799}" destId="{774EE399-7D13-40DC-9A9C-C732D7353455}" srcOrd="0" destOrd="0" presId="urn:microsoft.com/office/officeart/2005/8/layout/vList2"/>
    <dgm:cxn modelId="{C3290BA4-D948-41A0-A3F5-4D6A9944F5B6}" type="presOf" srcId="{84BFDB2B-4BBC-4381-BE98-7FC4E048B3ED}" destId="{7D16A96B-7919-4697-8DA3-352F84DF22A8}" srcOrd="0" destOrd="0" presId="urn:microsoft.com/office/officeart/2005/8/layout/vList2"/>
    <dgm:cxn modelId="{2DB91BD3-8E57-4609-B551-3F819CCDC0CF}" srcId="{8803DBAB-4949-4A73-896F-541B7BF0DE05}" destId="{84BFDB2B-4BBC-4381-BE98-7FC4E048B3ED}" srcOrd="2" destOrd="0" parTransId="{028CEC7F-93CF-495F-9F90-0D92340A5E6E}" sibTransId="{339C35A0-0F4C-42BB-BDAC-7E6525EFADA9}"/>
    <dgm:cxn modelId="{39551EE2-99A0-431D-BFC0-2644DC3ECB25}" type="presOf" srcId="{D6B7EFE5-3D7B-4206-9057-30F20E7B1854}" destId="{90337B73-F8E4-4368-ADA1-C7341B4343E7}" srcOrd="0" destOrd="0" presId="urn:microsoft.com/office/officeart/2005/8/layout/vList2"/>
    <dgm:cxn modelId="{37EE43E8-D445-41FF-B92B-B441DF7A8D9F}" type="presOf" srcId="{8803DBAB-4949-4A73-896F-541B7BF0DE05}" destId="{41E616EF-8035-48BB-9D4F-309B500C5CA2}" srcOrd="0" destOrd="0" presId="urn:microsoft.com/office/officeart/2005/8/layout/vList2"/>
    <dgm:cxn modelId="{F64EFA4C-336B-4DDC-B47A-046F1EBD14C9}" type="presParOf" srcId="{41E616EF-8035-48BB-9D4F-309B500C5CA2}" destId="{774EE399-7D13-40DC-9A9C-C732D7353455}" srcOrd="0" destOrd="0" presId="urn:microsoft.com/office/officeart/2005/8/layout/vList2"/>
    <dgm:cxn modelId="{4ECE0279-E4C2-4646-832B-118266AAE5A8}" type="presParOf" srcId="{41E616EF-8035-48BB-9D4F-309B500C5CA2}" destId="{F1305D6E-9C50-4D9E-9BA6-AA6C844FB4E8}" srcOrd="1" destOrd="0" presId="urn:microsoft.com/office/officeart/2005/8/layout/vList2"/>
    <dgm:cxn modelId="{617B87B4-E54B-4FDC-AF15-BE12AD43683E}" type="presParOf" srcId="{41E616EF-8035-48BB-9D4F-309B500C5CA2}" destId="{90337B73-F8E4-4368-ADA1-C7341B4343E7}" srcOrd="2" destOrd="0" presId="urn:microsoft.com/office/officeart/2005/8/layout/vList2"/>
    <dgm:cxn modelId="{A3570578-5043-43E7-BEB1-30EF37442819}" type="presParOf" srcId="{41E616EF-8035-48BB-9D4F-309B500C5CA2}" destId="{2FE513EC-ABA8-491D-808A-C8CC349AF709}" srcOrd="3" destOrd="0" presId="urn:microsoft.com/office/officeart/2005/8/layout/vList2"/>
    <dgm:cxn modelId="{1B2DF5DD-E214-4E30-BB09-6A062DA62D56}" type="presParOf" srcId="{41E616EF-8035-48BB-9D4F-309B500C5CA2}" destId="{7D16A96B-7919-4697-8DA3-352F84DF22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AF453-A274-4B05-8412-F81242F11E33}"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8B3526D8-6013-410D-B35F-96C246A566F0}">
      <dgm:prSet/>
      <dgm:spPr/>
      <dgm:t>
        <a:bodyPr/>
        <a:lstStyle/>
        <a:p>
          <a:r>
            <a:rPr lang="en-GB" dirty="0"/>
            <a:t>Creative Journaling</a:t>
          </a:r>
          <a:endParaRPr lang="en-US" dirty="0"/>
        </a:p>
      </dgm:t>
    </dgm:pt>
    <dgm:pt modelId="{F99FCA8C-C9DE-4D05-8A38-C7E6490ADA5F}" type="parTrans" cxnId="{CD239E81-7CA2-47CF-81FE-F6A78BC6BE88}">
      <dgm:prSet/>
      <dgm:spPr/>
      <dgm:t>
        <a:bodyPr/>
        <a:lstStyle/>
        <a:p>
          <a:endParaRPr lang="en-US"/>
        </a:p>
      </dgm:t>
    </dgm:pt>
    <dgm:pt modelId="{D10BFC79-2297-4B87-BEDE-3296AB5DAD07}" type="sibTrans" cxnId="{CD239E81-7CA2-47CF-81FE-F6A78BC6BE88}">
      <dgm:prSet/>
      <dgm:spPr/>
      <dgm:t>
        <a:bodyPr/>
        <a:lstStyle/>
        <a:p>
          <a:endParaRPr lang="en-US"/>
        </a:p>
      </dgm:t>
    </dgm:pt>
    <dgm:pt modelId="{74E00613-3392-4502-959A-356E082EB062}">
      <dgm:prSet/>
      <dgm:spPr/>
      <dgm:t>
        <a:bodyPr/>
        <a:lstStyle/>
        <a:p>
          <a:r>
            <a:rPr lang="en-GB"/>
            <a:t>Art</a:t>
          </a:r>
          <a:endParaRPr lang="en-US"/>
        </a:p>
      </dgm:t>
    </dgm:pt>
    <dgm:pt modelId="{E707C10F-5428-4987-B96B-2A4BCC96BD47}" type="parTrans" cxnId="{797B03B3-B72B-48B5-AD36-4EBE54AB4994}">
      <dgm:prSet/>
      <dgm:spPr/>
      <dgm:t>
        <a:bodyPr/>
        <a:lstStyle/>
        <a:p>
          <a:endParaRPr lang="en-US"/>
        </a:p>
      </dgm:t>
    </dgm:pt>
    <dgm:pt modelId="{C0C95A05-E7EA-45D5-A03E-D88CE1CB3DF7}" type="sibTrans" cxnId="{797B03B3-B72B-48B5-AD36-4EBE54AB4994}">
      <dgm:prSet/>
      <dgm:spPr/>
      <dgm:t>
        <a:bodyPr/>
        <a:lstStyle/>
        <a:p>
          <a:endParaRPr lang="en-US"/>
        </a:p>
      </dgm:t>
    </dgm:pt>
    <dgm:pt modelId="{5A6D0048-5B38-4E6E-BCF3-1B29C3FA86B2}">
      <dgm:prSet/>
      <dgm:spPr/>
      <dgm:t>
        <a:bodyPr/>
        <a:lstStyle/>
        <a:p>
          <a:r>
            <a:rPr lang="en-GB"/>
            <a:t>Crafting – making models, knitting</a:t>
          </a:r>
          <a:endParaRPr lang="en-US"/>
        </a:p>
      </dgm:t>
    </dgm:pt>
    <dgm:pt modelId="{2EAA68BF-6020-4FA7-997A-F5F03D5B5645}" type="parTrans" cxnId="{F2E81103-C1B9-40B7-9D3A-63FE6490F51E}">
      <dgm:prSet/>
      <dgm:spPr/>
      <dgm:t>
        <a:bodyPr/>
        <a:lstStyle/>
        <a:p>
          <a:endParaRPr lang="en-US"/>
        </a:p>
      </dgm:t>
    </dgm:pt>
    <dgm:pt modelId="{F7E8DB5A-2C95-4986-9910-688F4875A7B3}" type="sibTrans" cxnId="{F2E81103-C1B9-40B7-9D3A-63FE6490F51E}">
      <dgm:prSet/>
      <dgm:spPr/>
      <dgm:t>
        <a:bodyPr/>
        <a:lstStyle/>
        <a:p>
          <a:endParaRPr lang="en-US"/>
        </a:p>
      </dgm:t>
    </dgm:pt>
    <dgm:pt modelId="{713963E3-BAF0-43F7-BD5F-781161668CA9}">
      <dgm:prSet/>
      <dgm:spPr/>
      <dgm:t>
        <a:bodyPr/>
        <a:lstStyle/>
        <a:p>
          <a:r>
            <a:rPr lang="en-GB"/>
            <a:t>Home improvements and DIY</a:t>
          </a:r>
          <a:endParaRPr lang="en-US"/>
        </a:p>
      </dgm:t>
    </dgm:pt>
    <dgm:pt modelId="{39127232-00E9-4CC3-BAD1-F9C393C1474D}" type="parTrans" cxnId="{187FA937-5BE3-4EE6-83BA-0CA59A410AA2}">
      <dgm:prSet/>
      <dgm:spPr/>
      <dgm:t>
        <a:bodyPr/>
        <a:lstStyle/>
        <a:p>
          <a:endParaRPr lang="en-US"/>
        </a:p>
      </dgm:t>
    </dgm:pt>
    <dgm:pt modelId="{2798F5D1-E720-4980-BA74-7F1E5332D58E}" type="sibTrans" cxnId="{187FA937-5BE3-4EE6-83BA-0CA59A410AA2}">
      <dgm:prSet/>
      <dgm:spPr/>
      <dgm:t>
        <a:bodyPr/>
        <a:lstStyle/>
        <a:p>
          <a:endParaRPr lang="en-US"/>
        </a:p>
      </dgm:t>
    </dgm:pt>
    <dgm:pt modelId="{4D109144-138B-4B25-88EC-3524AE546C4A}">
      <dgm:prSet/>
      <dgm:spPr/>
      <dgm:t>
        <a:bodyPr/>
        <a:lstStyle/>
        <a:p>
          <a:r>
            <a:rPr lang="en-GB"/>
            <a:t>Gardening</a:t>
          </a:r>
          <a:endParaRPr lang="en-US"/>
        </a:p>
      </dgm:t>
    </dgm:pt>
    <dgm:pt modelId="{C085AF92-65AE-4351-9A72-CEB40892A9F3}" type="parTrans" cxnId="{39242B76-92FC-4953-8FF8-C189EB4E1D55}">
      <dgm:prSet/>
      <dgm:spPr/>
      <dgm:t>
        <a:bodyPr/>
        <a:lstStyle/>
        <a:p>
          <a:endParaRPr lang="en-US"/>
        </a:p>
      </dgm:t>
    </dgm:pt>
    <dgm:pt modelId="{ED2B4C21-8AA6-4F85-942D-18AA8B07F18B}" type="sibTrans" cxnId="{39242B76-92FC-4953-8FF8-C189EB4E1D55}">
      <dgm:prSet/>
      <dgm:spPr/>
      <dgm:t>
        <a:bodyPr/>
        <a:lstStyle/>
        <a:p>
          <a:endParaRPr lang="en-US"/>
        </a:p>
      </dgm:t>
    </dgm:pt>
    <dgm:pt modelId="{817C4B88-009A-4A9E-8AAC-3FD981157B1B}">
      <dgm:prSet/>
      <dgm:spPr/>
      <dgm:t>
        <a:bodyPr/>
        <a:lstStyle/>
        <a:p>
          <a:r>
            <a:rPr lang="en-GB"/>
            <a:t>Upcycle </a:t>
          </a:r>
          <a:endParaRPr lang="en-US"/>
        </a:p>
      </dgm:t>
    </dgm:pt>
    <dgm:pt modelId="{9D94A1E0-5FDA-4BA1-AC7C-14192D33C74F}" type="parTrans" cxnId="{7D4E9E92-1360-4D02-9D0F-8BA9228B16F6}">
      <dgm:prSet/>
      <dgm:spPr/>
      <dgm:t>
        <a:bodyPr/>
        <a:lstStyle/>
        <a:p>
          <a:endParaRPr lang="en-US"/>
        </a:p>
      </dgm:t>
    </dgm:pt>
    <dgm:pt modelId="{86172115-70DC-459B-9FC6-4F64CCE28D6E}" type="sibTrans" cxnId="{7D4E9E92-1360-4D02-9D0F-8BA9228B16F6}">
      <dgm:prSet/>
      <dgm:spPr/>
      <dgm:t>
        <a:bodyPr/>
        <a:lstStyle/>
        <a:p>
          <a:endParaRPr lang="en-US"/>
        </a:p>
      </dgm:t>
    </dgm:pt>
    <dgm:pt modelId="{187EDA7D-04DA-4552-ACC8-FC24FA575B6A}">
      <dgm:prSet/>
      <dgm:spPr/>
      <dgm:t>
        <a:bodyPr/>
        <a:lstStyle/>
        <a:p>
          <a:r>
            <a:rPr lang="en-GB"/>
            <a:t>Music</a:t>
          </a:r>
          <a:endParaRPr lang="en-US"/>
        </a:p>
      </dgm:t>
    </dgm:pt>
    <dgm:pt modelId="{3A511F55-B652-4A36-BF4D-40E4E5015882}" type="parTrans" cxnId="{5D00369F-153D-4B7D-992E-6155C84A843F}">
      <dgm:prSet/>
      <dgm:spPr/>
      <dgm:t>
        <a:bodyPr/>
        <a:lstStyle/>
        <a:p>
          <a:endParaRPr lang="en-US"/>
        </a:p>
      </dgm:t>
    </dgm:pt>
    <dgm:pt modelId="{DBBDB275-8BAB-406A-93FA-1DD940699962}" type="sibTrans" cxnId="{5D00369F-153D-4B7D-992E-6155C84A843F}">
      <dgm:prSet/>
      <dgm:spPr/>
      <dgm:t>
        <a:bodyPr/>
        <a:lstStyle/>
        <a:p>
          <a:endParaRPr lang="en-US"/>
        </a:p>
      </dgm:t>
    </dgm:pt>
    <dgm:pt modelId="{1269C591-9113-4552-8862-2795ABF00FA4}">
      <dgm:prSet/>
      <dgm:spPr/>
      <dgm:t>
        <a:bodyPr/>
        <a:lstStyle/>
        <a:p>
          <a:r>
            <a:rPr lang="en-GB" dirty="0"/>
            <a:t>Photography- smartphone photography</a:t>
          </a:r>
          <a:endParaRPr lang="en-US" dirty="0"/>
        </a:p>
      </dgm:t>
    </dgm:pt>
    <dgm:pt modelId="{4B271FA3-45E4-459D-B18A-D173690E3017}" type="parTrans" cxnId="{BCEAEC09-A7E6-407C-B383-D87FEA65ACD0}">
      <dgm:prSet/>
      <dgm:spPr/>
      <dgm:t>
        <a:bodyPr/>
        <a:lstStyle/>
        <a:p>
          <a:endParaRPr lang="en-US"/>
        </a:p>
      </dgm:t>
    </dgm:pt>
    <dgm:pt modelId="{2F3FE168-6E4D-4030-9303-6FBB380DEF10}" type="sibTrans" cxnId="{BCEAEC09-A7E6-407C-B383-D87FEA65ACD0}">
      <dgm:prSet/>
      <dgm:spPr/>
      <dgm:t>
        <a:bodyPr/>
        <a:lstStyle/>
        <a:p>
          <a:endParaRPr lang="en-US"/>
        </a:p>
      </dgm:t>
    </dgm:pt>
    <dgm:pt modelId="{698EB6BE-8ABD-4417-9A28-9F70C0F7D56D}">
      <dgm:prSet/>
      <dgm:spPr/>
      <dgm:t>
        <a:bodyPr/>
        <a:lstStyle/>
        <a:p>
          <a:r>
            <a:rPr lang="en-GB"/>
            <a:t>Dance – yoga</a:t>
          </a:r>
          <a:endParaRPr lang="en-US"/>
        </a:p>
      </dgm:t>
    </dgm:pt>
    <dgm:pt modelId="{55CD3832-7CDD-4F17-81DE-F19635217287}" type="parTrans" cxnId="{6DC1D248-C617-439B-ADA7-DA98555BBE42}">
      <dgm:prSet/>
      <dgm:spPr/>
      <dgm:t>
        <a:bodyPr/>
        <a:lstStyle/>
        <a:p>
          <a:endParaRPr lang="en-US"/>
        </a:p>
      </dgm:t>
    </dgm:pt>
    <dgm:pt modelId="{FD8D4574-9109-4FA5-B156-AD80CB90EC56}" type="sibTrans" cxnId="{6DC1D248-C617-439B-ADA7-DA98555BBE42}">
      <dgm:prSet/>
      <dgm:spPr/>
      <dgm:t>
        <a:bodyPr/>
        <a:lstStyle/>
        <a:p>
          <a:endParaRPr lang="en-US"/>
        </a:p>
      </dgm:t>
    </dgm:pt>
    <dgm:pt modelId="{773E0134-9192-4699-8837-A036BD182A6F}">
      <dgm:prSet/>
      <dgm:spPr/>
      <dgm:t>
        <a:bodyPr/>
        <a:lstStyle/>
        <a:p>
          <a:r>
            <a:rPr lang="en-GB"/>
            <a:t>Drama</a:t>
          </a:r>
          <a:endParaRPr lang="en-US"/>
        </a:p>
      </dgm:t>
    </dgm:pt>
    <dgm:pt modelId="{AB433A98-4C40-4D81-AEEC-BFC7BEB96D63}" type="parTrans" cxnId="{8F34F5DD-D2E9-4E29-B57D-286AE6633DFF}">
      <dgm:prSet/>
      <dgm:spPr/>
      <dgm:t>
        <a:bodyPr/>
        <a:lstStyle/>
        <a:p>
          <a:endParaRPr lang="en-US"/>
        </a:p>
      </dgm:t>
    </dgm:pt>
    <dgm:pt modelId="{2BFDD78B-C91E-4BDF-A09F-9728E6831DFA}" type="sibTrans" cxnId="{8F34F5DD-D2E9-4E29-B57D-286AE6633DFF}">
      <dgm:prSet/>
      <dgm:spPr/>
      <dgm:t>
        <a:bodyPr/>
        <a:lstStyle/>
        <a:p>
          <a:endParaRPr lang="en-US"/>
        </a:p>
      </dgm:t>
    </dgm:pt>
    <dgm:pt modelId="{C466E581-72AE-44CA-AAAA-2599B44CE24F}">
      <dgm:prSet/>
      <dgm:spPr/>
      <dgm:t>
        <a:bodyPr/>
        <a:lstStyle/>
        <a:p>
          <a:r>
            <a:rPr lang="en-GB"/>
            <a:t>Writing a blog</a:t>
          </a:r>
          <a:endParaRPr lang="en-US"/>
        </a:p>
      </dgm:t>
    </dgm:pt>
    <dgm:pt modelId="{304AC332-F293-4747-A835-1840C4B8043D}" type="parTrans" cxnId="{6B670B2B-4A26-466E-BF63-1B7163DD24A3}">
      <dgm:prSet/>
      <dgm:spPr/>
      <dgm:t>
        <a:bodyPr/>
        <a:lstStyle/>
        <a:p>
          <a:endParaRPr lang="en-US"/>
        </a:p>
      </dgm:t>
    </dgm:pt>
    <dgm:pt modelId="{F4737685-6257-4DB6-8F96-A3417B1B42FE}" type="sibTrans" cxnId="{6B670B2B-4A26-466E-BF63-1B7163DD24A3}">
      <dgm:prSet/>
      <dgm:spPr/>
      <dgm:t>
        <a:bodyPr/>
        <a:lstStyle/>
        <a:p>
          <a:endParaRPr lang="en-US"/>
        </a:p>
      </dgm:t>
    </dgm:pt>
    <dgm:pt modelId="{687670C5-5340-4DB3-99F1-27651659BFA4}">
      <dgm:prSet/>
      <dgm:spPr/>
      <dgm:t>
        <a:bodyPr/>
        <a:lstStyle/>
        <a:p>
          <a:r>
            <a:rPr lang="en-GB"/>
            <a:t>Creative writing</a:t>
          </a:r>
          <a:endParaRPr lang="en-US"/>
        </a:p>
      </dgm:t>
    </dgm:pt>
    <dgm:pt modelId="{E58D3BA8-0A0F-4302-BE52-7158CCEC255C}" type="parTrans" cxnId="{D16B3DE3-B3B9-4E1F-BBD8-1A522996DD28}">
      <dgm:prSet/>
      <dgm:spPr/>
      <dgm:t>
        <a:bodyPr/>
        <a:lstStyle/>
        <a:p>
          <a:endParaRPr lang="en-US"/>
        </a:p>
      </dgm:t>
    </dgm:pt>
    <dgm:pt modelId="{21223B6F-4C99-461F-A783-1145186660A2}" type="sibTrans" cxnId="{D16B3DE3-B3B9-4E1F-BBD8-1A522996DD28}">
      <dgm:prSet/>
      <dgm:spPr/>
      <dgm:t>
        <a:bodyPr/>
        <a:lstStyle/>
        <a:p>
          <a:endParaRPr lang="en-US"/>
        </a:p>
      </dgm:t>
    </dgm:pt>
    <dgm:pt modelId="{E290986A-33D5-4A13-8604-49D5C08DB686}">
      <dgm:prSet/>
      <dgm:spPr/>
      <dgm:t>
        <a:bodyPr/>
        <a:lstStyle/>
        <a:p>
          <a:r>
            <a:rPr lang="en-GB" dirty="0"/>
            <a:t>Instagram </a:t>
          </a:r>
          <a:endParaRPr lang="en-US" dirty="0"/>
        </a:p>
      </dgm:t>
    </dgm:pt>
    <dgm:pt modelId="{8CBA5C09-D30A-47AC-B62E-F235FD55EA0A}" type="parTrans" cxnId="{522DA110-BF9A-4D89-9914-7C958F410D13}">
      <dgm:prSet/>
      <dgm:spPr/>
      <dgm:t>
        <a:bodyPr/>
        <a:lstStyle/>
        <a:p>
          <a:endParaRPr lang="en-US"/>
        </a:p>
      </dgm:t>
    </dgm:pt>
    <dgm:pt modelId="{2F7C85DA-EE00-461D-884F-B2F06A93EDBF}" type="sibTrans" cxnId="{522DA110-BF9A-4D89-9914-7C958F410D13}">
      <dgm:prSet/>
      <dgm:spPr/>
      <dgm:t>
        <a:bodyPr/>
        <a:lstStyle/>
        <a:p>
          <a:endParaRPr lang="en-US"/>
        </a:p>
      </dgm:t>
    </dgm:pt>
    <dgm:pt modelId="{E1103FAA-2ACB-45B3-9121-1889F0D7B417}" type="pres">
      <dgm:prSet presAssocID="{D3BAF453-A274-4B05-8412-F81242F11E33}" presName="diagram" presStyleCnt="0">
        <dgm:presLayoutVars>
          <dgm:dir/>
          <dgm:resizeHandles val="exact"/>
        </dgm:presLayoutVars>
      </dgm:prSet>
      <dgm:spPr/>
    </dgm:pt>
    <dgm:pt modelId="{C178ED0C-50C4-4868-BABD-BEF45E82199C}" type="pres">
      <dgm:prSet presAssocID="{8B3526D8-6013-410D-B35F-96C246A566F0}" presName="node" presStyleLbl="node1" presStyleIdx="0" presStyleCnt="13">
        <dgm:presLayoutVars>
          <dgm:bulletEnabled val="1"/>
        </dgm:presLayoutVars>
      </dgm:prSet>
      <dgm:spPr/>
    </dgm:pt>
    <dgm:pt modelId="{836BE83E-A86A-4BD8-B098-0F38FCFDA83D}" type="pres">
      <dgm:prSet presAssocID="{D10BFC79-2297-4B87-BEDE-3296AB5DAD07}" presName="sibTrans" presStyleCnt="0"/>
      <dgm:spPr/>
    </dgm:pt>
    <dgm:pt modelId="{57669474-4593-4976-BA90-7658D6D32565}" type="pres">
      <dgm:prSet presAssocID="{74E00613-3392-4502-959A-356E082EB062}" presName="node" presStyleLbl="node1" presStyleIdx="1" presStyleCnt="13">
        <dgm:presLayoutVars>
          <dgm:bulletEnabled val="1"/>
        </dgm:presLayoutVars>
      </dgm:prSet>
      <dgm:spPr/>
    </dgm:pt>
    <dgm:pt modelId="{A7C03A56-E339-43C7-8FCC-6023B3A8B15F}" type="pres">
      <dgm:prSet presAssocID="{C0C95A05-E7EA-45D5-A03E-D88CE1CB3DF7}" presName="sibTrans" presStyleCnt="0"/>
      <dgm:spPr/>
    </dgm:pt>
    <dgm:pt modelId="{DB466C1F-05BE-4DBF-B692-285686D09205}" type="pres">
      <dgm:prSet presAssocID="{5A6D0048-5B38-4E6E-BCF3-1B29C3FA86B2}" presName="node" presStyleLbl="node1" presStyleIdx="2" presStyleCnt="13">
        <dgm:presLayoutVars>
          <dgm:bulletEnabled val="1"/>
        </dgm:presLayoutVars>
      </dgm:prSet>
      <dgm:spPr/>
    </dgm:pt>
    <dgm:pt modelId="{9F3DAF05-4CBA-4407-B8AD-C5A9B9BD457B}" type="pres">
      <dgm:prSet presAssocID="{F7E8DB5A-2C95-4986-9910-688F4875A7B3}" presName="sibTrans" presStyleCnt="0"/>
      <dgm:spPr/>
    </dgm:pt>
    <dgm:pt modelId="{CE34E5F6-8D60-4B52-B3CE-10A47CDEE821}" type="pres">
      <dgm:prSet presAssocID="{713963E3-BAF0-43F7-BD5F-781161668CA9}" presName="node" presStyleLbl="node1" presStyleIdx="3" presStyleCnt="13">
        <dgm:presLayoutVars>
          <dgm:bulletEnabled val="1"/>
        </dgm:presLayoutVars>
      </dgm:prSet>
      <dgm:spPr/>
    </dgm:pt>
    <dgm:pt modelId="{4E278491-C751-46BB-922C-2185EC5FD95D}" type="pres">
      <dgm:prSet presAssocID="{2798F5D1-E720-4980-BA74-7F1E5332D58E}" presName="sibTrans" presStyleCnt="0"/>
      <dgm:spPr/>
    </dgm:pt>
    <dgm:pt modelId="{08E14BD3-5D28-40DA-AA41-DFC9914FF3A9}" type="pres">
      <dgm:prSet presAssocID="{4D109144-138B-4B25-88EC-3524AE546C4A}" presName="node" presStyleLbl="node1" presStyleIdx="4" presStyleCnt="13">
        <dgm:presLayoutVars>
          <dgm:bulletEnabled val="1"/>
        </dgm:presLayoutVars>
      </dgm:prSet>
      <dgm:spPr/>
    </dgm:pt>
    <dgm:pt modelId="{67EA7AD8-F0A7-412D-847C-7AE71021BB6B}" type="pres">
      <dgm:prSet presAssocID="{ED2B4C21-8AA6-4F85-942D-18AA8B07F18B}" presName="sibTrans" presStyleCnt="0"/>
      <dgm:spPr/>
    </dgm:pt>
    <dgm:pt modelId="{82DE8068-4809-4BAC-91E9-C21239100D22}" type="pres">
      <dgm:prSet presAssocID="{817C4B88-009A-4A9E-8AAC-3FD981157B1B}" presName="node" presStyleLbl="node1" presStyleIdx="5" presStyleCnt="13">
        <dgm:presLayoutVars>
          <dgm:bulletEnabled val="1"/>
        </dgm:presLayoutVars>
      </dgm:prSet>
      <dgm:spPr/>
    </dgm:pt>
    <dgm:pt modelId="{D6E68AB2-7A19-4BDE-865E-76DD9373C83C}" type="pres">
      <dgm:prSet presAssocID="{86172115-70DC-459B-9FC6-4F64CCE28D6E}" presName="sibTrans" presStyleCnt="0"/>
      <dgm:spPr/>
    </dgm:pt>
    <dgm:pt modelId="{9C3DBB7A-83F8-483E-98C2-9A50D9FFD038}" type="pres">
      <dgm:prSet presAssocID="{187EDA7D-04DA-4552-ACC8-FC24FA575B6A}" presName="node" presStyleLbl="node1" presStyleIdx="6" presStyleCnt="13">
        <dgm:presLayoutVars>
          <dgm:bulletEnabled val="1"/>
        </dgm:presLayoutVars>
      </dgm:prSet>
      <dgm:spPr/>
    </dgm:pt>
    <dgm:pt modelId="{3895C710-A5CB-4756-955A-37F643E223F7}" type="pres">
      <dgm:prSet presAssocID="{DBBDB275-8BAB-406A-93FA-1DD940699962}" presName="sibTrans" presStyleCnt="0"/>
      <dgm:spPr/>
    </dgm:pt>
    <dgm:pt modelId="{FA3230F3-EA48-4222-9EE7-240F49159E57}" type="pres">
      <dgm:prSet presAssocID="{1269C591-9113-4552-8862-2795ABF00FA4}" presName="node" presStyleLbl="node1" presStyleIdx="7" presStyleCnt="13">
        <dgm:presLayoutVars>
          <dgm:bulletEnabled val="1"/>
        </dgm:presLayoutVars>
      </dgm:prSet>
      <dgm:spPr/>
    </dgm:pt>
    <dgm:pt modelId="{21B332B5-B0CD-4766-A1D6-3C8C9392E940}" type="pres">
      <dgm:prSet presAssocID="{2F3FE168-6E4D-4030-9303-6FBB380DEF10}" presName="sibTrans" presStyleCnt="0"/>
      <dgm:spPr/>
    </dgm:pt>
    <dgm:pt modelId="{AE733A3B-E3F6-4B64-80B8-7549ED20F2AB}" type="pres">
      <dgm:prSet presAssocID="{698EB6BE-8ABD-4417-9A28-9F70C0F7D56D}" presName="node" presStyleLbl="node1" presStyleIdx="8" presStyleCnt="13">
        <dgm:presLayoutVars>
          <dgm:bulletEnabled val="1"/>
        </dgm:presLayoutVars>
      </dgm:prSet>
      <dgm:spPr/>
    </dgm:pt>
    <dgm:pt modelId="{2C5D63C7-DD1F-4AE8-A874-17791B1C5CAF}" type="pres">
      <dgm:prSet presAssocID="{FD8D4574-9109-4FA5-B156-AD80CB90EC56}" presName="sibTrans" presStyleCnt="0"/>
      <dgm:spPr/>
    </dgm:pt>
    <dgm:pt modelId="{7FF131DB-5833-426C-8CD5-2678B04B6337}" type="pres">
      <dgm:prSet presAssocID="{773E0134-9192-4699-8837-A036BD182A6F}" presName="node" presStyleLbl="node1" presStyleIdx="9" presStyleCnt="13">
        <dgm:presLayoutVars>
          <dgm:bulletEnabled val="1"/>
        </dgm:presLayoutVars>
      </dgm:prSet>
      <dgm:spPr/>
    </dgm:pt>
    <dgm:pt modelId="{D1E93B93-E7A2-4BF9-B32B-6043BD1ACB0F}" type="pres">
      <dgm:prSet presAssocID="{2BFDD78B-C91E-4BDF-A09F-9728E6831DFA}" presName="sibTrans" presStyleCnt="0"/>
      <dgm:spPr/>
    </dgm:pt>
    <dgm:pt modelId="{34AA1676-2ACF-4F9A-9EE3-0364FA797FB5}" type="pres">
      <dgm:prSet presAssocID="{C466E581-72AE-44CA-AAAA-2599B44CE24F}" presName="node" presStyleLbl="node1" presStyleIdx="10" presStyleCnt="13">
        <dgm:presLayoutVars>
          <dgm:bulletEnabled val="1"/>
        </dgm:presLayoutVars>
      </dgm:prSet>
      <dgm:spPr/>
    </dgm:pt>
    <dgm:pt modelId="{493E29C4-2C50-45B6-8DF3-E21ED761D6E9}" type="pres">
      <dgm:prSet presAssocID="{F4737685-6257-4DB6-8F96-A3417B1B42FE}" presName="sibTrans" presStyleCnt="0"/>
      <dgm:spPr/>
    </dgm:pt>
    <dgm:pt modelId="{6886D1D0-C489-49AB-AF10-C2CDD9161B5B}" type="pres">
      <dgm:prSet presAssocID="{687670C5-5340-4DB3-99F1-27651659BFA4}" presName="node" presStyleLbl="node1" presStyleIdx="11" presStyleCnt="13">
        <dgm:presLayoutVars>
          <dgm:bulletEnabled val="1"/>
        </dgm:presLayoutVars>
      </dgm:prSet>
      <dgm:spPr/>
    </dgm:pt>
    <dgm:pt modelId="{363DA065-28D9-4D0E-ADB4-8EF0016F8AAA}" type="pres">
      <dgm:prSet presAssocID="{21223B6F-4C99-461F-A783-1145186660A2}" presName="sibTrans" presStyleCnt="0"/>
      <dgm:spPr/>
    </dgm:pt>
    <dgm:pt modelId="{4EF8606D-935F-41AD-945D-52CDB8492FCA}" type="pres">
      <dgm:prSet presAssocID="{E290986A-33D5-4A13-8604-49D5C08DB686}" presName="node" presStyleLbl="node1" presStyleIdx="12" presStyleCnt="13">
        <dgm:presLayoutVars>
          <dgm:bulletEnabled val="1"/>
        </dgm:presLayoutVars>
      </dgm:prSet>
      <dgm:spPr/>
    </dgm:pt>
  </dgm:ptLst>
  <dgm:cxnLst>
    <dgm:cxn modelId="{F7081100-9D1A-4175-A640-35B5CF3128C3}" type="presOf" srcId="{1269C591-9113-4552-8862-2795ABF00FA4}" destId="{FA3230F3-EA48-4222-9EE7-240F49159E57}" srcOrd="0" destOrd="0" presId="urn:microsoft.com/office/officeart/2005/8/layout/default"/>
    <dgm:cxn modelId="{F2E81103-C1B9-40B7-9D3A-63FE6490F51E}" srcId="{D3BAF453-A274-4B05-8412-F81242F11E33}" destId="{5A6D0048-5B38-4E6E-BCF3-1B29C3FA86B2}" srcOrd="2" destOrd="0" parTransId="{2EAA68BF-6020-4FA7-997A-F5F03D5B5645}" sibTransId="{F7E8DB5A-2C95-4986-9910-688F4875A7B3}"/>
    <dgm:cxn modelId="{9FE33405-F391-4F1A-8137-E236B6586E41}" type="presOf" srcId="{8B3526D8-6013-410D-B35F-96C246A566F0}" destId="{C178ED0C-50C4-4868-BABD-BEF45E82199C}" srcOrd="0" destOrd="0" presId="urn:microsoft.com/office/officeart/2005/8/layout/default"/>
    <dgm:cxn modelId="{BCEAEC09-A7E6-407C-B383-D87FEA65ACD0}" srcId="{D3BAF453-A274-4B05-8412-F81242F11E33}" destId="{1269C591-9113-4552-8862-2795ABF00FA4}" srcOrd="7" destOrd="0" parTransId="{4B271FA3-45E4-459D-B18A-D173690E3017}" sibTransId="{2F3FE168-6E4D-4030-9303-6FBB380DEF10}"/>
    <dgm:cxn modelId="{43E74E10-2320-4132-B49C-9802A634F982}" type="presOf" srcId="{773E0134-9192-4699-8837-A036BD182A6F}" destId="{7FF131DB-5833-426C-8CD5-2678B04B6337}" srcOrd="0" destOrd="0" presId="urn:microsoft.com/office/officeart/2005/8/layout/default"/>
    <dgm:cxn modelId="{522DA110-BF9A-4D89-9914-7C958F410D13}" srcId="{D3BAF453-A274-4B05-8412-F81242F11E33}" destId="{E290986A-33D5-4A13-8604-49D5C08DB686}" srcOrd="12" destOrd="0" parTransId="{8CBA5C09-D30A-47AC-B62E-F235FD55EA0A}" sibTransId="{2F7C85DA-EE00-461D-884F-B2F06A93EDBF}"/>
    <dgm:cxn modelId="{7BDDA71A-DEAE-4EB5-A2D7-7DD34DC23E57}" type="presOf" srcId="{698EB6BE-8ABD-4417-9A28-9F70C0F7D56D}" destId="{AE733A3B-E3F6-4B64-80B8-7549ED20F2AB}" srcOrd="0" destOrd="0" presId="urn:microsoft.com/office/officeart/2005/8/layout/default"/>
    <dgm:cxn modelId="{6B670B2B-4A26-466E-BF63-1B7163DD24A3}" srcId="{D3BAF453-A274-4B05-8412-F81242F11E33}" destId="{C466E581-72AE-44CA-AAAA-2599B44CE24F}" srcOrd="10" destOrd="0" parTransId="{304AC332-F293-4747-A835-1840C4B8043D}" sibTransId="{F4737685-6257-4DB6-8F96-A3417B1B42FE}"/>
    <dgm:cxn modelId="{66883E33-AEEF-4766-86EC-9C33FB9529A3}" type="presOf" srcId="{74E00613-3392-4502-959A-356E082EB062}" destId="{57669474-4593-4976-BA90-7658D6D32565}" srcOrd="0" destOrd="0" presId="urn:microsoft.com/office/officeart/2005/8/layout/default"/>
    <dgm:cxn modelId="{187FA937-5BE3-4EE6-83BA-0CA59A410AA2}" srcId="{D3BAF453-A274-4B05-8412-F81242F11E33}" destId="{713963E3-BAF0-43F7-BD5F-781161668CA9}" srcOrd="3" destOrd="0" parTransId="{39127232-00E9-4CC3-BAD1-F9C393C1474D}" sibTransId="{2798F5D1-E720-4980-BA74-7F1E5332D58E}"/>
    <dgm:cxn modelId="{31806B38-B1A8-4198-961E-DCBD12BDF990}" type="presOf" srcId="{E290986A-33D5-4A13-8604-49D5C08DB686}" destId="{4EF8606D-935F-41AD-945D-52CDB8492FCA}" srcOrd="0" destOrd="0" presId="urn:microsoft.com/office/officeart/2005/8/layout/default"/>
    <dgm:cxn modelId="{9457865D-B40E-417D-89BA-F3FE05990A96}" type="presOf" srcId="{687670C5-5340-4DB3-99F1-27651659BFA4}" destId="{6886D1D0-C489-49AB-AF10-C2CDD9161B5B}" srcOrd="0" destOrd="0" presId="urn:microsoft.com/office/officeart/2005/8/layout/default"/>
    <dgm:cxn modelId="{B84BA35D-884E-4099-85A8-029F22E262C0}" type="presOf" srcId="{713963E3-BAF0-43F7-BD5F-781161668CA9}" destId="{CE34E5F6-8D60-4B52-B3CE-10A47CDEE821}" srcOrd="0" destOrd="0" presId="urn:microsoft.com/office/officeart/2005/8/layout/default"/>
    <dgm:cxn modelId="{C6113866-96B0-41FE-946B-31ACAB60D051}" type="presOf" srcId="{C466E581-72AE-44CA-AAAA-2599B44CE24F}" destId="{34AA1676-2ACF-4F9A-9EE3-0364FA797FB5}" srcOrd="0" destOrd="0" presId="urn:microsoft.com/office/officeart/2005/8/layout/default"/>
    <dgm:cxn modelId="{6DC1D248-C617-439B-ADA7-DA98555BBE42}" srcId="{D3BAF453-A274-4B05-8412-F81242F11E33}" destId="{698EB6BE-8ABD-4417-9A28-9F70C0F7D56D}" srcOrd="8" destOrd="0" parTransId="{55CD3832-7CDD-4F17-81DE-F19635217287}" sibTransId="{FD8D4574-9109-4FA5-B156-AD80CB90EC56}"/>
    <dgm:cxn modelId="{39242B76-92FC-4953-8FF8-C189EB4E1D55}" srcId="{D3BAF453-A274-4B05-8412-F81242F11E33}" destId="{4D109144-138B-4B25-88EC-3524AE546C4A}" srcOrd="4" destOrd="0" parTransId="{C085AF92-65AE-4351-9A72-CEB40892A9F3}" sibTransId="{ED2B4C21-8AA6-4F85-942D-18AA8B07F18B}"/>
    <dgm:cxn modelId="{CD239E81-7CA2-47CF-81FE-F6A78BC6BE88}" srcId="{D3BAF453-A274-4B05-8412-F81242F11E33}" destId="{8B3526D8-6013-410D-B35F-96C246A566F0}" srcOrd="0" destOrd="0" parTransId="{F99FCA8C-C9DE-4D05-8A38-C7E6490ADA5F}" sibTransId="{D10BFC79-2297-4B87-BEDE-3296AB5DAD07}"/>
    <dgm:cxn modelId="{20F6928C-75A4-4979-A4B6-5ED648D08E4B}" type="presOf" srcId="{187EDA7D-04DA-4552-ACC8-FC24FA575B6A}" destId="{9C3DBB7A-83F8-483E-98C2-9A50D9FFD038}" srcOrd="0" destOrd="0" presId="urn:microsoft.com/office/officeart/2005/8/layout/default"/>
    <dgm:cxn modelId="{BFAFF08D-B462-4DB3-87BD-C7EC84C60E4E}" type="presOf" srcId="{817C4B88-009A-4A9E-8AAC-3FD981157B1B}" destId="{82DE8068-4809-4BAC-91E9-C21239100D22}" srcOrd="0" destOrd="0" presId="urn:microsoft.com/office/officeart/2005/8/layout/default"/>
    <dgm:cxn modelId="{7D4E9E92-1360-4D02-9D0F-8BA9228B16F6}" srcId="{D3BAF453-A274-4B05-8412-F81242F11E33}" destId="{817C4B88-009A-4A9E-8AAC-3FD981157B1B}" srcOrd="5" destOrd="0" parTransId="{9D94A1E0-5FDA-4BA1-AC7C-14192D33C74F}" sibTransId="{86172115-70DC-459B-9FC6-4F64CCE28D6E}"/>
    <dgm:cxn modelId="{5D00369F-153D-4B7D-992E-6155C84A843F}" srcId="{D3BAF453-A274-4B05-8412-F81242F11E33}" destId="{187EDA7D-04DA-4552-ACC8-FC24FA575B6A}" srcOrd="6" destOrd="0" parTransId="{3A511F55-B652-4A36-BF4D-40E4E5015882}" sibTransId="{DBBDB275-8BAB-406A-93FA-1DD940699962}"/>
    <dgm:cxn modelId="{797B03B3-B72B-48B5-AD36-4EBE54AB4994}" srcId="{D3BAF453-A274-4B05-8412-F81242F11E33}" destId="{74E00613-3392-4502-959A-356E082EB062}" srcOrd="1" destOrd="0" parTransId="{E707C10F-5428-4987-B96B-2A4BCC96BD47}" sibTransId="{C0C95A05-E7EA-45D5-A03E-D88CE1CB3DF7}"/>
    <dgm:cxn modelId="{56548CB7-4CC0-44F5-9CB1-9D57AC29ACAF}" type="presOf" srcId="{D3BAF453-A274-4B05-8412-F81242F11E33}" destId="{E1103FAA-2ACB-45B3-9121-1889F0D7B417}" srcOrd="0" destOrd="0" presId="urn:microsoft.com/office/officeart/2005/8/layout/default"/>
    <dgm:cxn modelId="{996280CE-DC9F-446E-B9C3-383E36A3EE42}" type="presOf" srcId="{4D109144-138B-4B25-88EC-3524AE546C4A}" destId="{08E14BD3-5D28-40DA-AA41-DFC9914FF3A9}" srcOrd="0" destOrd="0" presId="urn:microsoft.com/office/officeart/2005/8/layout/default"/>
    <dgm:cxn modelId="{8F34F5DD-D2E9-4E29-B57D-286AE6633DFF}" srcId="{D3BAF453-A274-4B05-8412-F81242F11E33}" destId="{773E0134-9192-4699-8837-A036BD182A6F}" srcOrd="9" destOrd="0" parTransId="{AB433A98-4C40-4D81-AEEC-BFC7BEB96D63}" sibTransId="{2BFDD78B-C91E-4BDF-A09F-9728E6831DFA}"/>
    <dgm:cxn modelId="{D16B3DE3-B3B9-4E1F-BBD8-1A522996DD28}" srcId="{D3BAF453-A274-4B05-8412-F81242F11E33}" destId="{687670C5-5340-4DB3-99F1-27651659BFA4}" srcOrd="11" destOrd="0" parTransId="{E58D3BA8-0A0F-4302-BE52-7158CCEC255C}" sibTransId="{21223B6F-4C99-461F-A783-1145186660A2}"/>
    <dgm:cxn modelId="{31067AF7-1065-4615-825F-C272CAF84CDA}" type="presOf" srcId="{5A6D0048-5B38-4E6E-BCF3-1B29C3FA86B2}" destId="{DB466C1F-05BE-4DBF-B692-285686D09205}" srcOrd="0" destOrd="0" presId="urn:microsoft.com/office/officeart/2005/8/layout/default"/>
    <dgm:cxn modelId="{D4A79740-74E8-4F1F-9292-85FF01B38E1B}" type="presParOf" srcId="{E1103FAA-2ACB-45B3-9121-1889F0D7B417}" destId="{C178ED0C-50C4-4868-BABD-BEF45E82199C}" srcOrd="0" destOrd="0" presId="urn:microsoft.com/office/officeart/2005/8/layout/default"/>
    <dgm:cxn modelId="{C723A76D-6FBB-4E25-ADBC-2C68231BBDD4}" type="presParOf" srcId="{E1103FAA-2ACB-45B3-9121-1889F0D7B417}" destId="{836BE83E-A86A-4BD8-B098-0F38FCFDA83D}" srcOrd="1" destOrd="0" presId="urn:microsoft.com/office/officeart/2005/8/layout/default"/>
    <dgm:cxn modelId="{214D5B9D-B9A4-41CD-9DE2-5BE9C85FA89C}" type="presParOf" srcId="{E1103FAA-2ACB-45B3-9121-1889F0D7B417}" destId="{57669474-4593-4976-BA90-7658D6D32565}" srcOrd="2" destOrd="0" presId="urn:microsoft.com/office/officeart/2005/8/layout/default"/>
    <dgm:cxn modelId="{8037BC36-3127-41D3-9791-6C75C2EC7CEA}" type="presParOf" srcId="{E1103FAA-2ACB-45B3-9121-1889F0D7B417}" destId="{A7C03A56-E339-43C7-8FCC-6023B3A8B15F}" srcOrd="3" destOrd="0" presId="urn:microsoft.com/office/officeart/2005/8/layout/default"/>
    <dgm:cxn modelId="{437DC175-D59C-46F7-856E-E8DC3141A89A}" type="presParOf" srcId="{E1103FAA-2ACB-45B3-9121-1889F0D7B417}" destId="{DB466C1F-05BE-4DBF-B692-285686D09205}" srcOrd="4" destOrd="0" presId="urn:microsoft.com/office/officeart/2005/8/layout/default"/>
    <dgm:cxn modelId="{CE2730F2-35A5-40D3-8BFE-117A5DEACFA1}" type="presParOf" srcId="{E1103FAA-2ACB-45B3-9121-1889F0D7B417}" destId="{9F3DAF05-4CBA-4407-B8AD-C5A9B9BD457B}" srcOrd="5" destOrd="0" presId="urn:microsoft.com/office/officeart/2005/8/layout/default"/>
    <dgm:cxn modelId="{0FA672B0-0E73-4A1D-B943-8061A083BA97}" type="presParOf" srcId="{E1103FAA-2ACB-45B3-9121-1889F0D7B417}" destId="{CE34E5F6-8D60-4B52-B3CE-10A47CDEE821}" srcOrd="6" destOrd="0" presId="urn:microsoft.com/office/officeart/2005/8/layout/default"/>
    <dgm:cxn modelId="{A2E38503-3291-45BA-B701-4F7A6C0C5DAD}" type="presParOf" srcId="{E1103FAA-2ACB-45B3-9121-1889F0D7B417}" destId="{4E278491-C751-46BB-922C-2185EC5FD95D}" srcOrd="7" destOrd="0" presId="urn:microsoft.com/office/officeart/2005/8/layout/default"/>
    <dgm:cxn modelId="{046535AE-165A-484D-9FD7-33EDC7C43368}" type="presParOf" srcId="{E1103FAA-2ACB-45B3-9121-1889F0D7B417}" destId="{08E14BD3-5D28-40DA-AA41-DFC9914FF3A9}" srcOrd="8" destOrd="0" presId="urn:microsoft.com/office/officeart/2005/8/layout/default"/>
    <dgm:cxn modelId="{886BAE8C-9758-4073-B0CB-871C384DAED1}" type="presParOf" srcId="{E1103FAA-2ACB-45B3-9121-1889F0D7B417}" destId="{67EA7AD8-F0A7-412D-847C-7AE71021BB6B}" srcOrd="9" destOrd="0" presId="urn:microsoft.com/office/officeart/2005/8/layout/default"/>
    <dgm:cxn modelId="{8E21B0C6-A62D-4042-9E50-7867E474468E}" type="presParOf" srcId="{E1103FAA-2ACB-45B3-9121-1889F0D7B417}" destId="{82DE8068-4809-4BAC-91E9-C21239100D22}" srcOrd="10" destOrd="0" presId="urn:microsoft.com/office/officeart/2005/8/layout/default"/>
    <dgm:cxn modelId="{29A1DE8C-8633-4B89-A945-2CB3F621E3EA}" type="presParOf" srcId="{E1103FAA-2ACB-45B3-9121-1889F0D7B417}" destId="{D6E68AB2-7A19-4BDE-865E-76DD9373C83C}" srcOrd="11" destOrd="0" presId="urn:microsoft.com/office/officeart/2005/8/layout/default"/>
    <dgm:cxn modelId="{59B04060-6287-4596-840B-61824BC205CB}" type="presParOf" srcId="{E1103FAA-2ACB-45B3-9121-1889F0D7B417}" destId="{9C3DBB7A-83F8-483E-98C2-9A50D9FFD038}" srcOrd="12" destOrd="0" presId="urn:microsoft.com/office/officeart/2005/8/layout/default"/>
    <dgm:cxn modelId="{56ADC10E-EDB9-4D7E-B0AD-966F1950D7CE}" type="presParOf" srcId="{E1103FAA-2ACB-45B3-9121-1889F0D7B417}" destId="{3895C710-A5CB-4756-955A-37F643E223F7}" srcOrd="13" destOrd="0" presId="urn:microsoft.com/office/officeart/2005/8/layout/default"/>
    <dgm:cxn modelId="{7CEBFB7D-C408-46D4-8BEC-23D59DB5605B}" type="presParOf" srcId="{E1103FAA-2ACB-45B3-9121-1889F0D7B417}" destId="{FA3230F3-EA48-4222-9EE7-240F49159E57}" srcOrd="14" destOrd="0" presId="urn:microsoft.com/office/officeart/2005/8/layout/default"/>
    <dgm:cxn modelId="{F0945369-914B-499B-B947-57E74621E72F}" type="presParOf" srcId="{E1103FAA-2ACB-45B3-9121-1889F0D7B417}" destId="{21B332B5-B0CD-4766-A1D6-3C8C9392E940}" srcOrd="15" destOrd="0" presId="urn:microsoft.com/office/officeart/2005/8/layout/default"/>
    <dgm:cxn modelId="{BA636187-6576-4ABE-9E80-66A09B8C1A5C}" type="presParOf" srcId="{E1103FAA-2ACB-45B3-9121-1889F0D7B417}" destId="{AE733A3B-E3F6-4B64-80B8-7549ED20F2AB}" srcOrd="16" destOrd="0" presId="urn:microsoft.com/office/officeart/2005/8/layout/default"/>
    <dgm:cxn modelId="{852D414D-26E6-495E-A992-99067959A4D2}" type="presParOf" srcId="{E1103FAA-2ACB-45B3-9121-1889F0D7B417}" destId="{2C5D63C7-DD1F-4AE8-A874-17791B1C5CAF}" srcOrd="17" destOrd="0" presId="urn:microsoft.com/office/officeart/2005/8/layout/default"/>
    <dgm:cxn modelId="{17CE4D88-D007-49B9-B0DD-A876FD2EEF07}" type="presParOf" srcId="{E1103FAA-2ACB-45B3-9121-1889F0D7B417}" destId="{7FF131DB-5833-426C-8CD5-2678B04B6337}" srcOrd="18" destOrd="0" presId="urn:microsoft.com/office/officeart/2005/8/layout/default"/>
    <dgm:cxn modelId="{4EFAB7C7-0AB0-41EF-97C8-58110D2BB7AA}" type="presParOf" srcId="{E1103FAA-2ACB-45B3-9121-1889F0D7B417}" destId="{D1E93B93-E7A2-4BF9-B32B-6043BD1ACB0F}" srcOrd="19" destOrd="0" presId="urn:microsoft.com/office/officeart/2005/8/layout/default"/>
    <dgm:cxn modelId="{3C94FF88-AEA2-4BD4-87CE-58B29BDB97CE}" type="presParOf" srcId="{E1103FAA-2ACB-45B3-9121-1889F0D7B417}" destId="{34AA1676-2ACF-4F9A-9EE3-0364FA797FB5}" srcOrd="20" destOrd="0" presId="urn:microsoft.com/office/officeart/2005/8/layout/default"/>
    <dgm:cxn modelId="{97C948EC-E8BA-4A0D-8FB2-D7DDD78F6125}" type="presParOf" srcId="{E1103FAA-2ACB-45B3-9121-1889F0D7B417}" destId="{493E29C4-2C50-45B6-8DF3-E21ED761D6E9}" srcOrd="21" destOrd="0" presId="urn:microsoft.com/office/officeart/2005/8/layout/default"/>
    <dgm:cxn modelId="{A15A8161-A002-4392-8582-BA2F61AF05F8}" type="presParOf" srcId="{E1103FAA-2ACB-45B3-9121-1889F0D7B417}" destId="{6886D1D0-C489-49AB-AF10-C2CDD9161B5B}" srcOrd="22" destOrd="0" presId="urn:microsoft.com/office/officeart/2005/8/layout/default"/>
    <dgm:cxn modelId="{E891103E-34C3-466A-8C28-A510C4E02B72}" type="presParOf" srcId="{E1103FAA-2ACB-45B3-9121-1889F0D7B417}" destId="{363DA065-28D9-4D0E-ADB4-8EF0016F8AAA}" srcOrd="23" destOrd="0" presId="urn:microsoft.com/office/officeart/2005/8/layout/default"/>
    <dgm:cxn modelId="{9CAC07EC-516F-406B-B7CC-44669C2D792E}" type="presParOf" srcId="{E1103FAA-2ACB-45B3-9121-1889F0D7B417}" destId="{4EF8606D-935F-41AD-945D-52CDB8492FCA}"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F278B3-D656-47D8-AACB-0A9405DB01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FA66A1-59F2-4E00-9BC7-BC1723102CE3}">
      <dgm:prSet/>
      <dgm:spPr/>
      <dgm:t>
        <a:bodyPr/>
        <a:lstStyle/>
        <a:p>
          <a:r>
            <a:rPr lang="en-US"/>
            <a:t>Improve memory and cognition – (Baikie, 2018)</a:t>
          </a:r>
          <a:br>
            <a:rPr lang="en-US"/>
          </a:br>
          <a:endParaRPr lang="en-US"/>
        </a:p>
      </dgm:t>
    </dgm:pt>
    <dgm:pt modelId="{8F6C5352-A804-4170-8B26-B6DC24E29B2E}" type="parTrans" cxnId="{C1CD44F4-F71F-4073-9614-2A2ECA59C277}">
      <dgm:prSet/>
      <dgm:spPr/>
      <dgm:t>
        <a:bodyPr/>
        <a:lstStyle/>
        <a:p>
          <a:endParaRPr lang="en-US"/>
        </a:p>
      </dgm:t>
    </dgm:pt>
    <dgm:pt modelId="{43DF8B4B-0D1C-4BE1-A1E9-F698FAEFD0AF}" type="sibTrans" cxnId="{C1CD44F4-F71F-4073-9614-2A2ECA59C277}">
      <dgm:prSet/>
      <dgm:spPr/>
      <dgm:t>
        <a:bodyPr/>
        <a:lstStyle/>
        <a:p>
          <a:endParaRPr lang="en-US"/>
        </a:p>
      </dgm:t>
    </dgm:pt>
    <dgm:pt modelId="{D7882F7F-A0E2-4358-AB59-1AC01B553553}">
      <dgm:prSet/>
      <dgm:spPr/>
      <dgm:t>
        <a:bodyPr/>
        <a:lstStyle/>
        <a:p>
          <a:r>
            <a:rPr lang="en-US"/>
            <a:t>Increase happiness and improve emotional regulation (especially in men) – (Lieberman, 2009) </a:t>
          </a:r>
          <a:br>
            <a:rPr lang="en-US"/>
          </a:br>
          <a:endParaRPr lang="en-US"/>
        </a:p>
      </dgm:t>
    </dgm:pt>
    <dgm:pt modelId="{6919C713-678A-49D5-9A4B-5FED6A642C3B}" type="parTrans" cxnId="{BDAE23D8-3A42-4ECE-8719-C28ABE99BA53}">
      <dgm:prSet/>
      <dgm:spPr/>
      <dgm:t>
        <a:bodyPr/>
        <a:lstStyle/>
        <a:p>
          <a:endParaRPr lang="en-US"/>
        </a:p>
      </dgm:t>
    </dgm:pt>
    <dgm:pt modelId="{A537B14E-3088-461E-84C3-8C572F0D8A12}" type="sibTrans" cxnId="{BDAE23D8-3A42-4ECE-8719-C28ABE99BA53}">
      <dgm:prSet/>
      <dgm:spPr/>
      <dgm:t>
        <a:bodyPr/>
        <a:lstStyle/>
        <a:p>
          <a:endParaRPr lang="en-US"/>
        </a:p>
      </dgm:t>
    </dgm:pt>
    <dgm:pt modelId="{5DB1A271-56C1-49E9-B178-7B597D03C77C}">
      <dgm:prSet/>
      <dgm:spPr/>
      <dgm:t>
        <a:bodyPr/>
        <a:lstStyle/>
        <a:p>
          <a:r>
            <a:rPr lang="en-US"/>
            <a:t>Boost immune system and promote faster healing (Broadbent, 2015)</a:t>
          </a:r>
        </a:p>
      </dgm:t>
    </dgm:pt>
    <dgm:pt modelId="{36CF2795-3CA9-4DBD-9A2F-07CFE90801D9}" type="parTrans" cxnId="{F77ED3A9-D952-4B2A-ABC8-44A5D5C4FABE}">
      <dgm:prSet/>
      <dgm:spPr/>
      <dgm:t>
        <a:bodyPr/>
        <a:lstStyle/>
        <a:p>
          <a:endParaRPr lang="en-US"/>
        </a:p>
      </dgm:t>
    </dgm:pt>
    <dgm:pt modelId="{427A1A57-B766-4192-8BFF-92ED3CDBEEF6}" type="sibTrans" cxnId="{F77ED3A9-D952-4B2A-ABC8-44A5D5C4FABE}">
      <dgm:prSet/>
      <dgm:spPr/>
      <dgm:t>
        <a:bodyPr/>
        <a:lstStyle/>
        <a:p>
          <a:endParaRPr lang="en-US"/>
        </a:p>
      </dgm:t>
    </dgm:pt>
    <dgm:pt modelId="{3FD75045-C1EB-49F3-95E1-D6A2C864C82E}">
      <dgm:prSet/>
      <dgm:spPr/>
      <dgm:t>
        <a:bodyPr/>
        <a:lstStyle/>
        <a:p>
          <a:r>
            <a:rPr lang="en-US" dirty="0"/>
            <a:t>Writing daily gratitude's for 1 month was shown to increase happiness levels even 4 months later (Wong, 2016)</a:t>
          </a:r>
        </a:p>
      </dgm:t>
    </dgm:pt>
    <dgm:pt modelId="{3743B001-0BD3-49AF-B3E0-DB53ED3935F7}" type="parTrans" cxnId="{232FBB8B-68CA-4117-A330-62D651642ABF}">
      <dgm:prSet/>
      <dgm:spPr/>
      <dgm:t>
        <a:bodyPr/>
        <a:lstStyle/>
        <a:p>
          <a:endParaRPr lang="en-US"/>
        </a:p>
      </dgm:t>
    </dgm:pt>
    <dgm:pt modelId="{E7AFB3E5-96CD-4537-9E21-2066FF469995}" type="sibTrans" cxnId="{232FBB8B-68CA-4117-A330-62D651642ABF}">
      <dgm:prSet/>
      <dgm:spPr/>
      <dgm:t>
        <a:bodyPr/>
        <a:lstStyle/>
        <a:p>
          <a:endParaRPr lang="en-US"/>
        </a:p>
      </dgm:t>
    </dgm:pt>
    <dgm:pt modelId="{23B8E183-ECDC-4541-9238-A26F0F7DE4CF}" type="pres">
      <dgm:prSet presAssocID="{75F278B3-D656-47D8-AACB-0A9405DB013B}" presName="root" presStyleCnt="0">
        <dgm:presLayoutVars>
          <dgm:dir/>
          <dgm:resizeHandles val="exact"/>
        </dgm:presLayoutVars>
      </dgm:prSet>
      <dgm:spPr/>
    </dgm:pt>
    <dgm:pt modelId="{749ECA37-FB64-4B12-A52C-4ABA9722F3B5}" type="pres">
      <dgm:prSet presAssocID="{0DFA66A1-59F2-4E00-9BC7-BC1723102CE3}" presName="compNode" presStyleCnt="0"/>
      <dgm:spPr/>
    </dgm:pt>
    <dgm:pt modelId="{1E873798-0409-45D0-BFD7-EAB24926B851}" type="pres">
      <dgm:prSet presAssocID="{0DFA66A1-59F2-4E00-9BC7-BC1723102CE3}" presName="bgRect" presStyleLbl="bgShp" presStyleIdx="0" presStyleCnt="4"/>
      <dgm:spPr/>
    </dgm:pt>
    <dgm:pt modelId="{26193369-FB1D-457B-9A7A-D80FDBBD8820}" type="pres">
      <dgm:prSet presAssocID="{0DFA66A1-59F2-4E00-9BC7-BC1723102C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BCDBA1A4-4E81-4A0D-B1C0-7087888F458A}" type="pres">
      <dgm:prSet presAssocID="{0DFA66A1-59F2-4E00-9BC7-BC1723102CE3}" presName="spaceRect" presStyleCnt="0"/>
      <dgm:spPr/>
    </dgm:pt>
    <dgm:pt modelId="{D06F5433-0AA8-42A7-AE50-91100D39FD25}" type="pres">
      <dgm:prSet presAssocID="{0DFA66A1-59F2-4E00-9BC7-BC1723102CE3}" presName="parTx" presStyleLbl="revTx" presStyleIdx="0" presStyleCnt="4">
        <dgm:presLayoutVars>
          <dgm:chMax val="0"/>
          <dgm:chPref val="0"/>
        </dgm:presLayoutVars>
      </dgm:prSet>
      <dgm:spPr/>
    </dgm:pt>
    <dgm:pt modelId="{5E743FAD-AFDB-41A3-BFF4-7494B8C8CD36}" type="pres">
      <dgm:prSet presAssocID="{43DF8B4B-0D1C-4BE1-A1E9-F698FAEFD0AF}" presName="sibTrans" presStyleCnt="0"/>
      <dgm:spPr/>
    </dgm:pt>
    <dgm:pt modelId="{0C20C3B5-A796-4553-A03A-219EA41D15CC}" type="pres">
      <dgm:prSet presAssocID="{D7882F7F-A0E2-4358-AB59-1AC01B553553}" presName="compNode" presStyleCnt="0"/>
      <dgm:spPr/>
    </dgm:pt>
    <dgm:pt modelId="{536CC33A-784C-474B-97A1-60B21E07B47F}" type="pres">
      <dgm:prSet presAssocID="{D7882F7F-A0E2-4358-AB59-1AC01B553553}" presName="bgRect" presStyleLbl="bgShp" presStyleIdx="1" presStyleCnt="4"/>
      <dgm:spPr/>
    </dgm:pt>
    <dgm:pt modelId="{8E653893-4490-467F-8682-1F7459F5F757}" type="pres">
      <dgm:prSet presAssocID="{D7882F7F-A0E2-4358-AB59-1AC01B5535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miling face with no fill"/>
        </a:ext>
      </dgm:extLst>
    </dgm:pt>
    <dgm:pt modelId="{0A852D8D-1A85-40BC-B1F7-0644C35C949D}" type="pres">
      <dgm:prSet presAssocID="{D7882F7F-A0E2-4358-AB59-1AC01B553553}" presName="spaceRect" presStyleCnt="0"/>
      <dgm:spPr/>
    </dgm:pt>
    <dgm:pt modelId="{8DE2A125-BD06-4BBE-A2E8-C6591EA9CB8F}" type="pres">
      <dgm:prSet presAssocID="{D7882F7F-A0E2-4358-AB59-1AC01B553553}" presName="parTx" presStyleLbl="revTx" presStyleIdx="1" presStyleCnt="4">
        <dgm:presLayoutVars>
          <dgm:chMax val="0"/>
          <dgm:chPref val="0"/>
        </dgm:presLayoutVars>
      </dgm:prSet>
      <dgm:spPr/>
    </dgm:pt>
    <dgm:pt modelId="{07DA01AA-DA64-4897-8C92-5A75257B4A02}" type="pres">
      <dgm:prSet presAssocID="{A537B14E-3088-461E-84C3-8C572F0D8A12}" presName="sibTrans" presStyleCnt="0"/>
      <dgm:spPr/>
    </dgm:pt>
    <dgm:pt modelId="{C562A825-58E7-48D5-9701-00E44CB573D0}" type="pres">
      <dgm:prSet presAssocID="{5DB1A271-56C1-49E9-B178-7B597D03C77C}" presName="compNode" presStyleCnt="0"/>
      <dgm:spPr/>
    </dgm:pt>
    <dgm:pt modelId="{87253C0C-0D4C-405D-8611-3C7703AABBE2}" type="pres">
      <dgm:prSet presAssocID="{5DB1A271-56C1-49E9-B178-7B597D03C77C}" presName="bgRect" presStyleLbl="bgShp" presStyleIdx="2" presStyleCnt="4"/>
      <dgm:spPr/>
    </dgm:pt>
    <dgm:pt modelId="{063396F4-F090-485A-95DB-6B0540FC80FF}" type="pres">
      <dgm:prSet presAssocID="{5DB1A271-56C1-49E9-B178-7B597D03C77C}" presName="iconRect" presStyleLbl="node1" presStyleIdx="2" presStyleCnt="4" custLinFactNeighborY="-91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keleton"/>
        </a:ext>
      </dgm:extLst>
    </dgm:pt>
    <dgm:pt modelId="{F9882C76-D02E-4639-B2A6-117FE6BD502B}" type="pres">
      <dgm:prSet presAssocID="{5DB1A271-56C1-49E9-B178-7B597D03C77C}" presName="spaceRect" presStyleCnt="0"/>
      <dgm:spPr/>
    </dgm:pt>
    <dgm:pt modelId="{4233AF7B-419A-485B-B93B-D05A51A88E78}" type="pres">
      <dgm:prSet presAssocID="{5DB1A271-56C1-49E9-B178-7B597D03C77C}" presName="parTx" presStyleLbl="revTx" presStyleIdx="2" presStyleCnt="4">
        <dgm:presLayoutVars>
          <dgm:chMax val="0"/>
          <dgm:chPref val="0"/>
        </dgm:presLayoutVars>
      </dgm:prSet>
      <dgm:spPr/>
    </dgm:pt>
    <dgm:pt modelId="{A79D75F2-568F-42A6-8036-F0B704BDD11D}" type="pres">
      <dgm:prSet presAssocID="{427A1A57-B766-4192-8BFF-92ED3CDBEEF6}" presName="sibTrans" presStyleCnt="0"/>
      <dgm:spPr/>
    </dgm:pt>
    <dgm:pt modelId="{4C7CC590-806C-421D-A6ED-6DDFC687C09C}" type="pres">
      <dgm:prSet presAssocID="{3FD75045-C1EB-49F3-95E1-D6A2C864C82E}" presName="compNode" presStyleCnt="0"/>
      <dgm:spPr/>
    </dgm:pt>
    <dgm:pt modelId="{67EB6851-DD72-446A-A149-9A8C1FF41989}" type="pres">
      <dgm:prSet presAssocID="{3FD75045-C1EB-49F3-95E1-D6A2C864C82E}" presName="bgRect" presStyleLbl="bgShp" presStyleIdx="3" presStyleCnt="4"/>
      <dgm:spPr/>
    </dgm:pt>
    <dgm:pt modelId="{715DA9E5-972C-4970-9432-C0A202382665}" type="pres">
      <dgm:prSet presAssocID="{3FD75045-C1EB-49F3-95E1-D6A2C864C82E}" presName="iconRect" presStyleLbl="node1" presStyleIdx="3" presStyleCnt="4" custLinFactNeighborY="911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encil"/>
        </a:ext>
      </dgm:extLst>
    </dgm:pt>
    <dgm:pt modelId="{E04467BC-9268-4B9F-85A2-D355E0E39311}" type="pres">
      <dgm:prSet presAssocID="{3FD75045-C1EB-49F3-95E1-D6A2C864C82E}" presName="spaceRect" presStyleCnt="0"/>
      <dgm:spPr/>
    </dgm:pt>
    <dgm:pt modelId="{D878A901-C659-4069-930B-C72AFF3B72AB}" type="pres">
      <dgm:prSet presAssocID="{3FD75045-C1EB-49F3-95E1-D6A2C864C82E}" presName="parTx" presStyleLbl="revTx" presStyleIdx="3" presStyleCnt="4">
        <dgm:presLayoutVars>
          <dgm:chMax val="0"/>
          <dgm:chPref val="0"/>
        </dgm:presLayoutVars>
      </dgm:prSet>
      <dgm:spPr/>
    </dgm:pt>
  </dgm:ptLst>
  <dgm:cxnLst>
    <dgm:cxn modelId="{8E3BFF14-9E97-4222-92A8-CA40DB6A91DB}" type="presOf" srcId="{75F278B3-D656-47D8-AACB-0A9405DB013B}" destId="{23B8E183-ECDC-4541-9238-A26F0F7DE4CF}" srcOrd="0" destOrd="0" presId="urn:microsoft.com/office/officeart/2018/2/layout/IconVerticalSolidList"/>
    <dgm:cxn modelId="{CC44FC35-90DB-4CA3-A965-14FD0C73E1C9}" type="presOf" srcId="{D7882F7F-A0E2-4358-AB59-1AC01B553553}" destId="{8DE2A125-BD06-4BBE-A2E8-C6591EA9CB8F}" srcOrd="0" destOrd="0" presId="urn:microsoft.com/office/officeart/2018/2/layout/IconVerticalSolidList"/>
    <dgm:cxn modelId="{E8590739-78E7-4E33-BCE3-76A950AC531B}" type="presOf" srcId="{5DB1A271-56C1-49E9-B178-7B597D03C77C}" destId="{4233AF7B-419A-485B-B93B-D05A51A88E78}" srcOrd="0" destOrd="0" presId="urn:microsoft.com/office/officeart/2018/2/layout/IconVerticalSolidList"/>
    <dgm:cxn modelId="{F1A6BF76-C246-40CE-960C-879F82B2A897}" type="presOf" srcId="{3FD75045-C1EB-49F3-95E1-D6A2C864C82E}" destId="{D878A901-C659-4069-930B-C72AFF3B72AB}" srcOrd="0" destOrd="0" presId="urn:microsoft.com/office/officeart/2018/2/layout/IconVerticalSolidList"/>
    <dgm:cxn modelId="{232FBB8B-68CA-4117-A330-62D651642ABF}" srcId="{75F278B3-D656-47D8-AACB-0A9405DB013B}" destId="{3FD75045-C1EB-49F3-95E1-D6A2C864C82E}" srcOrd="3" destOrd="0" parTransId="{3743B001-0BD3-49AF-B3E0-DB53ED3935F7}" sibTransId="{E7AFB3E5-96CD-4537-9E21-2066FF469995}"/>
    <dgm:cxn modelId="{F77ED3A9-D952-4B2A-ABC8-44A5D5C4FABE}" srcId="{75F278B3-D656-47D8-AACB-0A9405DB013B}" destId="{5DB1A271-56C1-49E9-B178-7B597D03C77C}" srcOrd="2" destOrd="0" parTransId="{36CF2795-3CA9-4DBD-9A2F-07CFE90801D9}" sibTransId="{427A1A57-B766-4192-8BFF-92ED3CDBEEF6}"/>
    <dgm:cxn modelId="{BDAE23D8-3A42-4ECE-8719-C28ABE99BA53}" srcId="{75F278B3-D656-47D8-AACB-0A9405DB013B}" destId="{D7882F7F-A0E2-4358-AB59-1AC01B553553}" srcOrd="1" destOrd="0" parTransId="{6919C713-678A-49D5-9A4B-5FED6A642C3B}" sibTransId="{A537B14E-3088-461E-84C3-8C572F0D8A12}"/>
    <dgm:cxn modelId="{5C1565D9-B8D4-4002-A79F-57412FB8468D}" type="presOf" srcId="{0DFA66A1-59F2-4E00-9BC7-BC1723102CE3}" destId="{D06F5433-0AA8-42A7-AE50-91100D39FD25}" srcOrd="0" destOrd="0" presId="urn:microsoft.com/office/officeart/2018/2/layout/IconVerticalSolidList"/>
    <dgm:cxn modelId="{C1CD44F4-F71F-4073-9614-2A2ECA59C277}" srcId="{75F278B3-D656-47D8-AACB-0A9405DB013B}" destId="{0DFA66A1-59F2-4E00-9BC7-BC1723102CE3}" srcOrd="0" destOrd="0" parTransId="{8F6C5352-A804-4170-8B26-B6DC24E29B2E}" sibTransId="{43DF8B4B-0D1C-4BE1-A1E9-F698FAEFD0AF}"/>
    <dgm:cxn modelId="{5EFE91C6-DA18-4FB5-9B75-24A2AA8C8738}" type="presParOf" srcId="{23B8E183-ECDC-4541-9238-A26F0F7DE4CF}" destId="{749ECA37-FB64-4B12-A52C-4ABA9722F3B5}" srcOrd="0" destOrd="0" presId="urn:microsoft.com/office/officeart/2018/2/layout/IconVerticalSolidList"/>
    <dgm:cxn modelId="{1BF1C34D-A2A5-430E-8A09-5940421E95ED}" type="presParOf" srcId="{749ECA37-FB64-4B12-A52C-4ABA9722F3B5}" destId="{1E873798-0409-45D0-BFD7-EAB24926B851}" srcOrd="0" destOrd="0" presId="urn:microsoft.com/office/officeart/2018/2/layout/IconVerticalSolidList"/>
    <dgm:cxn modelId="{A66DBB82-69C7-45D9-827E-FF987F189296}" type="presParOf" srcId="{749ECA37-FB64-4B12-A52C-4ABA9722F3B5}" destId="{26193369-FB1D-457B-9A7A-D80FDBBD8820}" srcOrd="1" destOrd="0" presId="urn:microsoft.com/office/officeart/2018/2/layout/IconVerticalSolidList"/>
    <dgm:cxn modelId="{8B325F24-F732-4D5F-8067-0DB2F67ACD78}" type="presParOf" srcId="{749ECA37-FB64-4B12-A52C-4ABA9722F3B5}" destId="{BCDBA1A4-4E81-4A0D-B1C0-7087888F458A}" srcOrd="2" destOrd="0" presId="urn:microsoft.com/office/officeart/2018/2/layout/IconVerticalSolidList"/>
    <dgm:cxn modelId="{7ED069CB-13F2-4500-B004-5B3FDCE5FE17}" type="presParOf" srcId="{749ECA37-FB64-4B12-A52C-4ABA9722F3B5}" destId="{D06F5433-0AA8-42A7-AE50-91100D39FD25}" srcOrd="3" destOrd="0" presId="urn:microsoft.com/office/officeart/2018/2/layout/IconVerticalSolidList"/>
    <dgm:cxn modelId="{A84B0B42-B928-4004-A4A0-E32BB3A5C27A}" type="presParOf" srcId="{23B8E183-ECDC-4541-9238-A26F0F7DE4CF}" destId="{5E743FAD-AFDB-41A3-BFF4-7494B8C8CD36}" srcOrd="1" destOrd="0" presId="urn:microsoft.com/office/officeart/2018/2/layout/IconVerticalSolidList"/>
    <dgm:cxn modelId="{36F2C870-B559-4732-AB01-64F380A83FC0}" type="presParOf" srcId="{23B8E183-ECDC-4541-9238-A26F0F7DE4CF}" destId="{0C20C3B5-A796-4553-A03A-219EA41D15CC}" srcOrd="2" destOrd="0" presId="urn:microsoft.com/office/officeart/2018/2/layout/IconVerticalSolidList"/>
    <dgm:cxn modelId="{28E0EEB9-3561-4945-BEBF-18B03010D5A3}" type="presParOf" srcId="{0C20C3B5-A796-4553-A03A-219EA41D15CC}" destId="{536CC33A-784C-474B-97A1-60B21E07B47F}" srcOrd="0" destOrd="0" presId="urn:microsoft.com/office/officeart/2018/2/layout/IconVerticalSolidList"/>
    <dgm:cxn modelId="{A4C43669-1B69-4B23-B918-476CD4AA1FAF}" type="presParOf" srcId="{0C20C3B5-A796-4553-A03A-219EA41D15CC}" destId="{8E653893-4490-467F-8682-1F7459F5F757}" srcOrd="1" destOrd="0" presId="urn:microsoft.com/office/officeart/2018/2/layout/IconVerticalSolidList"/>
    <dgm:cxn modelId="{B41F60F8-D0F9-470A-9A61-9791746FA9F8}" type="presParOf" srcId="{0C20C3B5-A796-4553-A03A-219EA41D15CC}" destId="{0A852D8D-1A85-40BC-B1F7-0644C35C949D}" srcOrd="2" destOrd="0" presId="urn:microsoft.com/office/officeart/2018/2/layout/IconVerticalSolidList"/>
    <dgm:cxn modelId="{09749E07-A49D-4C63-A59D-90A738EC7733}" type="presParOf" srcId="{0C20C3B5-A796-4553-A03A-219EA41D15CC}" destId="{8DE2A125-BD06-4BBE-A2E8-C6591EA9CB8F}" srcOrd="3" destOrd="0" presId="urn:microsoft.com/office/officeart/2018/2/layout/IconVerticalSolidList"/>
    <dgm:cxn modelId="{AB720CE8-5F12-4BC3-AB48-96E540B8103A}" type="presParOf" srcId="{23B8E183-ECDC-4541-9238-A26F0F7DE4CF}" destId="{07DA01AA-DA64-4897-8C92-5A75257B4A02}" srcOrd="3" destOrd="0" presId="urn:microsoft.com/office/officeart/2018/2/layout/IconVerticalSolidList"/>
    <dgm:cxn modelId="{3CD35C24-DC1E-45EB-AF9C-B179C5BB8963}" type="presParOf" srcId="{23B8E183-ECDC-4541-9238-A26F0F7DE4CF}" destId="{C562A825-58E7-48D5-9701-00E44CB573D0}" srcOrd="4" destOrd="0" presId="urn:microsoft.com/office/officeart/2018/2/layout/IconVerticalSolidList"/>
    <dgm:cxn modelId="{DC4B7F9B-64EF-4657-BF03-2270A1D9EC78}" type="presParOf" srcId="{C562A825-58E7-48D5-9701-00E44CB573D0}" destId="{87253C0C-0D4C-405D-8611-3C7703AABBE2}" srcOrd="0" destOrd="0" presId="urn:microsoft.com/office/officeart/2018/2/layout/IconVerticalSolidList"/>
    <dgm:cxn modelId="{B65F8991-24C2-400E-8C0C-9FEE871A496D}" type="presParOf" srcId="{C562A825-58E7-48D5-9701-00E44CB573D0}" destId="{063396F4-F090-485A-95DB-6B0540FC80FF}" srcOrd="1" destOrd="0" presId="urn:microsoft.com/office/officeart/2018/2/layout/IconVerticalSolidList"/>
    <dgm:cxn modelId="{1F694AA8-A737-4A9E-81BD-E986FE2238D4}" type="presParOf" srcId="{C562A825-58E7-48D5-9701-00E44CB573D0}" destId="{F9882C76-D02E-4639-B2A6-117FE6BD502B}" srcOrd="2" destOrd="0" presId="urn:microsoft.com/office/officeart/2018/2/layout/IconVerticalSolidList"/>
    <dgm:cxn modelId="{AA939EFE-126D-4CE9-AF8C-D84D601FE1E8}" type="presParOf" srcId="{C562A825-58E7-48D5-9701-00E44CB573D0}" destId="{4233AF7B-419A-485B-B93B-D05A51A88E78}" srcOrd="3" destOrd="0" presId="urn:microsoft.com/office/officeart/2018/2/layout/IconVerticalSolidList"/>
    <dgm:cxn modelId="{B22EF03C-E0B7-46AD-A992-AC8A5F971272}" type="presParOf" srcId="{23B8E183-ECDC-4541-9238-A26F0F7DE4CF}" destId="{A79D75F2-568F-42A6-8036-F0B704BDD11D}" srcOrd="5" destOrd="0" presId="urn:microsoft.com/office/officeart/2018/2/layout/IconVerticalSolidList"/>
    <dgm:cxn modelId="{0AE9ECDD-9EA4-4903-A096-09432EC27987}" type="presParOf" srcId="{23B8E183-ECDC-4541-9238-A26F0F7DE4CF}" destId="{4C7CC590-806C-421D-A6ED-6DDFC687C09C}" srcOrd="6" destOrd="0" presId="urn:microsoft.com/office/officeart/2018/2/layout/IconVerticalSolidList"/>
    <dgm:cxn modelId="{B3EAB8FB-C0E5-40D7-8F52-6766A4A28B34}" type="presParOf" srcId="{4C7CC590-806C-421D-A6ED-6DDFC687C09C}" destId="{67EB6851-DD72-446A-A149-9A8C1FF41989}" srcOrd="0" destOrd="0" presId="urn:microsoft.com/office/officeart/2018/2/layout/IconVerticalSolidList"/>
    <dgm:cxn modelId="{3EF94C99-5F40-45CF-8495-CA12668AE796}" type="presParOf" srcId="{4C7CC590-806C-421D-A6ED-6DDFC687C09C}" destId="{715DA9E5-972C-4970-9432-C0A202382665}" srcOrd="1" destOrd="0" presId="urn:microsoft.com/office/officeart/2018/2/layout/IconVerticalSolidList"/>
    <dgm:cxn modelId="{1E35B9B3-F353-4C43-9675-FFF385FEB07F}" type="presParOf" srcId="{4C7CC590-806C-421D-A6ED-6DDFC687C09C}" destId="{E04467BC-9268-4B9F-85A2-D355E0E39311}" srcOrd="2" destOrd="0" presId="urn:microsoft.com/office/officeart/2018/2/layout/IconVerticalSolidList"/>
    <dgm:cxn modelId="{33D62C07-93BE-44E4-B70F-25476DEF11DC}" type="presParOf" srcId="{4C7CC590-806C-421D-A6ED-6DDFC687C09C}" destId="{D878A901-C659-4069-930B-C72AFF3B72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EE399-7D13-40DC-9A9C-C732D7353455}">
      <dsp:nvSpPr>
        <dsp:cNvPr id="0" name=""/>
        <dsp:cNvSpPr/>
      </dsp:nvSpPr>
      <dsp:spPr>
        <a:xfrm>
          <a:off x="0" y="107821"/>
          <a:ext cx="5154168" cy="12682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Being creative can help us focus on the present moment, strengthen our sense of identity and generally help us feel more positive.</a:t>
          </a:r>
          <a:endParaRPr lang="en-US" sz="1800" kern="1200"/>
        </a:p>
      </dsp:txBody>
      <dsp:txXfrm>
        <a:off x="61909" y="169730"/>
        <a:ext cx="5030350" cy="1144388"/>
      </dsp:txXfrm>
    </dsp:sp>
    <dsp:sp modelId="{90337B73-F8E4-4368-ADA1-C7341B4343E7}">
      <dsp:nvSpPr>
        <dsp:cNvPr id="0" name=""/>
        <dsp:cNvSpPr/>
      </dsp:nvSpPr>
      <dsp:spPr>
        <a:xfrm>
          <a:off x="0" y="1427868"/>
          <a:ext cx="5154168" cy="12682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We can often forget how to be creative and have fun as adults.</a:t>
          </a:r>
          <a:endParaRPr lang="en-US" sz="1800" kern="1200"/>
        </a:p>
      </dsp:txBody>
      <dsp:txXfrm>
        <a:off x="61909" y="1489777"/>
        <a:ext cx="5030350" cy="1144388"/>
      </dsp:txXfrm>
    </dsp:sp>
    <dsp:sp modelId="{7D16A96B-7919-4697-8DA3-352F84DF22A8}">
      <dsp:nvSpPr>
        <dsp:cNvPr id="0" name=""/>
        <dsp:cNvSpPr/>
      </dsp:nvSpPr>
      <dsp:spPr>
        <a:xfrm>
          <a:off x="0" y="2747915"/>
          <a:ext cx="5154168" cy="12682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With the daily pressure of caring roles it can be the last thing on our mind, having to chase medications with GP/Pharmacy or getting our loved ones up and motivated.</a:t>
          </a:r>
          <a:endParaRPr lang="en-US" sz="1800" kern="1200"/>
        </a:p>
      </dsp:txBody>
      <dsp:txXfrm>
        <a:off x="61909" y="2809824"/>
        <a:ext cx="5030350" cy="1144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ED0C-50C4-4868-BABD-BEF45E82199C}">
      <dsp:nvSpPr>
        <dsp:cNvPr id="0" name=""/>
        <dsp:cNvSpPr/>
      </dsp:nvSpPr>
      <dsp:spPr>
        <a:xfrm>
          <a:off x="3558" y="136834"/>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Creative Journaling</a:t>
          </a:r>
          <a:endParaRPr lang="en-US" sz="2100" kern="1200" dirty="0"/>
        </a:p>
      </dsp:txBody>
      <dsp:txXfrm>
        <a:off x="3558" y="136834"/>
        <a:ext cx="1926556" cy="1155934"/>
      </dsp:txXfrm>
    </dsp:sp>
    <dsp:sp modelId="{57669474-4593-4976-BA90-7658D6D32565}">
      <dsp:nvSpPr>
        <dsp:cNvPr id="0" name=""/>
        <dsp:cNvSpPr/>
      </dsp:nvSpPr>
      <dsp:spPr>
        <a:xfrm>
          <a:off x="2122770" y="136834"/>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Art</a:t>
          </a:r>
          <a:endParaRPr lang="en-US" sz="2100" kern="1200"/>
        </a:p>
      </dsp:txBody>
      <dsp:txXfrm>
        <a:off x="2122770" y="136834"/>
        <a:ext cx="1926556" cy="1155934"/>
      </dsp:txXfrm>
    </dsp:sp>
    <dsp:sp modelId="{DB466C1F-05BE-4DBF-B692-285686D09205}">
      <dsp:nvSpPr>
        <dsp:cNvPr id="0" name=""/>
        <dsp:cNvSpPr/>
      </dsp:nvSpPr>
      <dsp:spPr>
        <a:xfrm>
          <a:off x="4241983" y="136834"/>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Crafting – making models, knitting</a:t>
          </a:r>
          <a:endParaRPr lang="en-US" sz="2100" kern="1200"/>
        </a:p>
      </dsp:txBody>
      <dsp:txXfrm>
        <a:off x="4241983" y="136834"/>
        <a:ext cx="1926556" cy="1155934"/>
      </dsp:txXfrm>
    </dsp:sp>
    <dsp:sp modelId="{CE34E5F6-8D60-4B52-B3CE-10A47CDEE821}">
      <dsp:nvSpPr>
        <dsp:cNvPr id="0" name=""/>
        <dsp:cNvSpPr/>
      </dsp:nvSpPr>
      <dsp:spPr>
        <a:xfrm>
          <a:off x="6361196" y="136834"/>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Home improvements and DIY</a:t>
          </a:r>
          <a:endParaRPr lang="en-US" sz="2100" kern="1200"/>
        </a:p>
      </dsp:txBody>
      <dsp:txXfrm>
        <a:off x="6361196" y="136834"/>
        <a:ext cx="1926556" cy="1155934"/>
      </dsp:txXfrm>
    </dsp:sp>
    <dsp:sp modelId="{08E14BD3-5D28-40DA-AA41-DFC9914FF3A9}">
      <dsp:nvSpPr>
        <dsp:cNvPr id="0" name=""/>
        <dsp:cNvSpPr/>
      </dsp:nvSpPr>
      <dsp:spPr>
        <a:xfrm>
          <a:off x="8480408" y="136834"/>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Gardening</a:t>
          </a:r>
          <a:endParaRPr lang="en-US" sz="2100" kern="1200"/>
        </a:p>
      </dsp:txBody>
      <dsp:txXfrm>
        <a:off x="8480408" y="136834"/>
        <a:ext cx="1926556" cy="1155934"/>
      </dsp:txXfrm>
    </dsp:sp>
    <dsp:sp modelId="{82DE8068-4809-4BAC-91E9-C21239100D22}">
      <dsp:nvSpPr>
        <dsp:cNvPr id="0" name=""/>
        <dsp:cNvSpPr/>
      </dsp:nvSpPr>
      <dsp:spPr>
        <a:xfrm>
          <a:off x="3558" y="148542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Upcycle </a:t>
          </a:r>
          <a:endParaRPr lang="en-US" sz="2100" kern="1200"/>
        </a:p>
      </dsp:txBody>
      <dsp:txXfrm>
        <a:off x="3558" y="1485423"/>
        <a:ext cx="1926556" cy="1155934"/>
      </dsp:txXfrm>
    </dsp:sp>
    <dsp:sp modelId="{9C3DBB7A-83F8-483E-98C2-9A50D9FFD038}">
      <dsp:nvSpPr>
        <dsp:cNvPr id="0" name=""/>
        <dsp:cNvSpPr/>
      </dsp:nvSpPr>
      <dsp:spPr>
        <a:xfrm>
          <a:off x="2122770" y="148542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Music</a:t>
          </a:r>
          <a:endParaRPr lang="en-US" sz="2100" kern="1200"/>
        </a:p>
      </dsp:txBody>
      <dsp:txXfrm>
        <a:off x="2122770" y="1485423"/>
        <a:ext cx="1926556" cy="1155934"/>
      </dsp:txXfrm>
    </dsp:sp>
    <dsp:sp modelId="{FA3230F3-EA48-4222-9EE7-240F49159E57}">
      <dsp:nvSpPr>
        <dsp:cNvPr id="0" name=""/>
        <dsp:cNvSpPr/>
      </dsp:nvSpPr>
      <dsp:spPr>
        <a:xfrm>
          <a:off x="4241983" y="148542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Photography- smartphone photography</a:t>
          </a:r>
          <a:endParaRPr lang="en-US" sz="2100" kern="1200" dirty="0"/>
        </a:p>
      </dsp:txBody>
      <dsp:txXfrm>
        <a:off x="4241983" y="1485423"/>
        <a:ext cx="1926556" cy="1155934"/>
      </dsp:txXfrm>
    </dsp:sp>
    <dsp:sp modelId="{AE733A3B-E3F6-4B64-80B8-7549ED20F2AB}">
      <dsp:nvSpPr>
        <dsp:cNvPr id="0" name=""/>
        <dsp:cNvSpPr/>
      </dsp:nvSpPr>
      <dsp:spPr>
        <a:xfrm>
          <a:off x="6361196" y="148542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Dance – yoga</a:t>
          </a:r>
          <a:endParaRPr lang="en-US" sz="2100" kern="1200"/>
        </a:p>
      </dsp:txBody>
      <dsp:txXfrm>
        <a:off x="6361196" y="1485423"/>
        <a:ext cx="1926556" cy="1155934"/>
      </dsp:txXfrm>
    </dsp:sp>
    <dsp:sp modelId="{7FF131DB-5833-426C-8CD5-2678B04B6337}">
      <dsp:nvSpPr>
        <dsp:cNvPr id="0" name=""/>
        <dsp:cNvSpPr/>
      </dsp:nvSpPr>
      <dsp:spPr>
        <a:xfrm>
          <a:off x="8480408" y="148542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Drama</a:t>
          </a:r>
          <a:endParaRPr lang="en-US" sz="2100" kern="1200"/>
        </a:p>
      </dsp:txBody>
      <dsp:txXfrm>
        <a:off x="8480408" y="1485423"/>
        <a:ext cx="1926556" cy="1155934"/>
      </dsp:txXfrm>
    </dsp:sp>
    <dsp:sp modelId="{34AA1676-2ACF-4F9A-9EE3-0364FA797FB5}">
      <dsp:nvSpPr>
        <dsp:cNvPr id="0" name=""/>
        <dsp:cNvSpPr/>
      </dsp:nvSpPr>
      <dsp:spPr>
        <a:xfrm>
          <a:off x="2122770" y="283401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Writing a blog</a:t>
          </a:r>
          <a:endParaRPr lang="en-US" sz="2100" kern="1200"/>
        </a:p>
      </dsp:txBody>
      <dsp:txXfrm>
        <a:off x="2122770" y="2834013"/>
        <a:ext cx="1926556" cy="1155934"/>
      </dsp:txXfrm>
    </dsp:sp>
    <dsp:sp modelId="{6886D1D0-C489-49AB-AF10-C2CDD9161B5B}">
      <dsp:nvSpPr>
        <dsp:cNvPr id="0" name=""/>
        <dsp:cNvSpPr/>
      </dsp:nvSpPr>
      <dsp:spPr>
        <a:xfrm>
          <a:off x="4241983" y="283401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Creative writing</a:t>
          </a:r>
          <a:endParaRPr lang="en-US" sz="2100" kern="1200"/>
        </a:p>
      </dsp:txBody>
      <dsp:txXfrm>
        <a:off x="4241983" y="2834013"/>
        <a:ext cx="1926556" cy="1155934"/>
      </dsp:txXfrm>
    </dsp:sp>
    <dsp:sp modelId="{4EF8606D-935F-41AD-945D-52CDB8492FCA}">
      <dsp:nvSpPr>
        <dsp:cNvPr id="0" name=""/>
        <dsp:cNvSpPr/>
      </dsp:nvSpPr>
      <dsp:spPr>
        <a:xfrm>
          <a:off x="6361196" y="2834013"/>
          <a:ext cx="1926556" cy="115593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Instagram </a:t>
          </a:r>
          <a:endParaRPr lang="en-US" sz="2100" kern="1200" dirty="0"/>
        </a:p>
      </dsp:txBody>
      <dsp:txXfrm>
        <a:off x="6361196" y="2834013"/>
        <a:ext cx="1926556" cy="1155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3798-0409-45D0-BFD7-EAB24926B851}">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93369-FB1D-457B-9A7A-D80FDBBD882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F5433-0AA8-42A7-AE50-91100D39FD25}">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Improve memory and cognition – (Baikie, 2018)</a:t>
          </a:r>
          <a:br>
            <a:rPr lang="en-US" sz="1900" kern="1200"/>
          </a:br>
          <a:endParaRPr lang="en-US" sz="1900" kern="1200"/>
        </a:p>
      </dsp:txBody>
      <dsp:txXfrm>
        <a:off x="1057183" y="1805"/>
        <a:ext cx="9458416" cy="915310"/>
      </dsp:txXfrm>
    </dsp:sp>
    <dsp:sp modelId="{536CC33A-784C-474B-97A1-60B21E07B47F}">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53893-4490-467F-8682-1F7459F5F75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2A125-BD06-4BBE-A2E8-C6591EA9CB8F}">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Increase happiness and improve emotional regulation (especially in men) – (Lieberman, 2009) </a:t>
          </a:r>
          <a:br>
            <a:rPr lang="en-US" sz="1900" kern="1200"/>
          </a:br>
          <a:endParaRPr lang="en-US" sz="1900" kern="1200"/>
        </a:p>
      </dsp:txBody>
      <dsp:txXfrm>
        <a:off x="1057183" y="1145944"/>
        <a:ext cx="9458416" cy="915310"/>
      </dsp:txXfrm>
    </dsp:sp>
    <dsp:sp modelId="{87253C0C-0D4C-405D-8611-3C7703AABBE2}">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396F4-F090-485A-95DB-6B0540FC80FF}">
      <dsp:nvSpPr>
        <dsp:cNvPr id="0" name=""/>
        <dsp:cNvSpPr/>
      </dsp:nvSpPr>
      <dsp:spPr>
        <a:xfrm>
          <a:off x="276881" y="2450135"/>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3AF7B-419A-485B-B93B-D05A51A88E7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Boost immune system and promote faster healing (Broadbent, 2015)</a:t>
          </a:r>
        </a:p>
      </dsp:txBody>
      <dsp:txXfrm>
        <a:off x="1057183" y="2290082"/>
        <a:ext cx="9458416" cy="915310"/>
      </dsp:txXfrm>
    </dsp:sp>
    <dsp:sp modelId="{67EB6851-DD72-446A-A149-9A8C1FF41989}">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DA9E5-972C-4970-9432-C0A202382665}">
      <dsp:nvSpPr>
        <dsp:cNvPr id="0" name=""/>
        <dsp:cNvSpPr/>
      </dsp:nvSpPr>
      <dsp:spPr>
        <a:xfrm>
          <a:off x="276881" y="3686058"/>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78A901-C659-4069-930B-C72AFF3B72A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dirty="0"/>
            <a:t>Writing daily gratitude's for 1 month was shown to increase happiness levels even 4 months later (Wong, 2016)</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FC55B-C90D-4F2C-8201-9753F1BA570E}" type="datetimeFigureOut">
              <a:rPr lang="en-GB" smtClean="0"/>
              <a:t>23/07/2021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0A210-DEE3-445F-B5D5-CD8BA982E932}" type="slidenum">
              <a:rPr lang="en-GB" smtClean="0"/>
              <a:t>‹#›</a:t>
            </a:fld>
            <a:endParaRPr lang="en-GB"/>
          </a:p>
        </p:txBody>
      </p:sp>
    </p:spTree>
    <p:extLst>
      <p:ext uri="{BB962C8B-B14F-4D97-AF65-F5344CB8AC3E}">
        <p14:creationId xmlns:p14="http://schemas.microsoft.com/office/powerpoint/2010/main" val="323555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a lot of research that has found that even small amounts of creativity can boost your wellbeing</a:t>
            </a:r>
          </a:p>
          <a:p>
            <a:endParaRPr lang="en-GB" dirty="0"/>
          </a:p>
        </p:txBody>
      </p:sp>
      <p:sp>
        <p:nvSpPr>
          <p:cNvPr id="4" name="Slide Number Placeholder 3"/>
          <p:cNvSpPr>
            <a:spLocks noGrp="1"/>
          </p:cNvSpPr>
          <p:nvPr>
            <p:ph type="sldNum" sz="quarter" idx="5"/>
          </p:nvPr>
        </p:nvSpPr>
        <p:spPr/>
        <p:txBody>
          <a:bodyPr/>
          <a:lstStyle/>
          <a:p>
            <a:fld id="{C1B0A210-DEE3-445F-B5D5-CD8BA982E932}" type="slidenum">
              <a:rPr lang="en-GB" smtClean="0"/>
              <a:t>2</a:t>
            </a:fld>
            <a:endParaRPr lang="en-GB"/>
          </a:p>
        </p:txBody>
      </p:sp>
    </p:spTree>
    <p:extLst>
      <p:ext uri="{BB962C8B-B14F-4D97-AF65-F5344CB8AC3E}">
        <p14:creationId xmlns:p14="http://schemas.microsoft.com/office/powerpoint/2010/main" val="317986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creative can fall into each of the wellbeing categories depending on what you do.</a:t>
            </a:r>
          </a:p>
          <a:p>
            <a:r>
              <a:rPr lang="en-GB" dirty="0"/>
              <a:t>For example</a:t>
            </a:r>
          </a:p>
          <a:p>
            <a:r>
              <a:rPr lang="en-GB" dirty="0"/>
              <a:t>Keep learning – you may choose to do something new and have to learn how to do it</a:t>
            </a:r>
          </a:p>
          <a:p>
            <a:r>
              <a:rPr lang="en-GB" dirty="0"/>
              <a:t>Connect – You may choose to join a group virtually or do this task with your friends or loved one</a:t>
            </a:r>
          </a:p>
          <a:p>
            <a:r>
              <a:rPr lang="en-GB" dirty="0"/>
              <a:t>Take notice – Whilst your doing the activity your in the present and you are paying attention to what you are doing not thinking about the past or future</a:t>
            </a:r>
          </a:p>
          <a:p>
            <a:r>
              <a:rPr lang="en-GB" dirty="0"/>
              <a:t>Give – You may chose to give what you create as gifts of give your time to help teach a friend about the new skill you have learnt</a:t>
            </a:r>
          </a:p>
          <a:p>
            <a:r>
              <a:rPr lang="en-GB" dirty="0"/>
              <a:t>Be active – if you choose to be creative by doing, dance, drama, yoga or even going for a walk and then sitting and doing your activity there</a:t>
            </a:r>
          </a:p>
          <a:p>
            <a:endParaRPr lang="en-GB" dirty="0"/>
          </a:p>
        </p:txBody>
      </p:sp>
      <p:sp>
        <p:nvSpPr>
          <p:cNvPr id="4" name="Slide Number Placeholder 3"/>
          <p:cNvSpPr>
            <a:spLocks noGrp="1"/>
          </p:cNvSpPr>
          <p:nvPr>
            <p:ph type="sldNum" sz="quarter" idx="5"/>
          </p:nvPr>
        </p:nvSpPr>
        <p:spPr/>
        <p:txBody>
          <a:bodyPr/>
          <a:lstStyle/>
          <a:p>
            <a:fld id="{C1B0A210-DEE3-445F-B5D5-CD8BA982E932}" type="slidenum">
              <a:rPr lang="en-GB" smtClean="0"/>
              <a:t>3</a:t>
            </a:fld>
            <a:endParaRPr lang="en-GB"/>
          </a:p>
        </p:txBody>
      </p:sp>
    </p:spTree>
    <p:extLst>
      <p:ext uri="{BB962C8B-B14F-4D97-AF65-F5344CB8AC3E}">
        <p14:creationId xmlns:p14="http://schemas.microsoft.com/office/powerpoint/2010/main" val="416355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Lovely quote from Maya Angelou</a:t>
            </a:r>
          </a:p>
          <a:p>
            <a:endParaRPr lang="en-GB" dirty="0"/>
          </a:p>
        </p:txBody>
      </p:sp>
      <p:sp>
        <p:nvSpPr>
          <p:cNvPr id="4" name="Slide Number Placeholder 3"/>
          <p:cNvSpPr>
            <a:spLocks noGrp="1"/>
          </p:cNvSpPr>
          <p:nvPr>
            <p:ph type="sldNum" sz="quarter" idx="5"/>
          </p:nvPr>
        </p:nvSpPr>
        <p:spPr/>
        <p:txBody>
          <a:bodyPr/>
          <a:lstStyle/>
          <a:p>
            <a:fld id="{C1B0A210-DEE3-445F-B5D5-CD8BA982E932}" type="slidenum">
              <a:rPr lang="en-GB" smtClean="0"/>
              <a:t>4</a:t>
            </a:fld>
            <a:endParaRPr lang="en-GB"/>
          </a:p>
        </p:txBody>
      </p:sp>
    </p:spTree>
    <p:extLst>
      <p:ext uri="{BB962C8B-B14F-4D97-AF65-F5344CB8AC3E}">
        <p14:creationId xmlns:p14="http://schemas.microsoft.com/office/powerpoint/2010/main" val="145301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lots of different types people can be creative. This is a list but there are many other things – can you think of anything you want to add or have you done any of these things in the past?</a:t>
            </a:r>
          </a:p>
          <a:p>
            <a:endParaRPr lang="en-GB" dirty="0"/>
          </a:p>
          <a:p>
            <a:r>
              <a:rPr lang="en-GB" dirty="0"/>
              <a:t>This list is endless – being creative is personal to you. </a:t>
            </a:r>
          </a:p>
        </p:txBody>
      </p:sp>
      <p:sp>
        <p:nvSpPr>
          <p:cNvPr id="4" name="Slide Number Placeholder 3"/>
          <p:cNvSpPr>
            <a:spLocks noGrp="1"/>
          </p:cNvSpPr>
          <p:nvPr>
            <p:ph type="sldNum" sz="quarter" idx="5"/>
          </p:nvPr>
        </p:nvSpPr>
        <p:spPr/>
        <p:txBody>
          <a:bodyPr/>
          <a:lstStyle/>
          <a:p>
            <a:fld id="{C1B0A210-DEE3-445F-B5D5-CD8BA982E932}" type="slidenum">
              <a:rPr lang="en-GB" smtClean="0"/>
              <a:t>6</a:t>
            </a:fld>
            <a:endParaRPr lang="en-GB"/>
          </a:p>
        </p:txBody>
      </p:sp>
    </p:spTree>
    <p:extLst>
      <p:ext uri="{BB962C8B-B14F-4D97-AF65-F5344CB8AC3E}">
        <p14:creationId xmlns:p14="http://schemas.microsoft.com/office/powerpoint/2010/main" val="111968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Hope College we focus on Creative Journaling as a good place to start to improve mental health and wellbeing. Research has shown it can really improve mental wellbeing. Its also one of the simplest places to start as you just need a pen and book/paper/journal</a:t>
            </a:r>
          </a:p>
          <a:p>
            <a:endParaRPr lang="en-GB" dirty="0"/>
          </a:p>
          <a:p>
            <a:endParaRPr lang="en-GB" dirty="0"/>
          </a:p>
          <a:p>
            <a:r>
              <a:rPr lang="en-GB" dirty="0"/>
              <a:t>Research says that expressive writing has been shown to: read list</a:t>
            </a:r>
          </a:p>
          <a:p>
            <a:endParaRPr lang="en-GB" dirty="0"/>
          </a:p>
          <a:p>
            <a:r>
              <a:rPr lang="en-GB" dirty="0"/>
              <a:t>There are different types of creative journaling including bullet journaling with can be a really good place to start to track and form habits in a kind way. </a:t>
            </a:r>
          </a:p>
        </p:txBody>
      </p:sp>
      <p:sp>
        <p:nvSpPr>
          <p:cNvPr id="4" name="Slide Number Placeholder 3"/>
          <p:cNvSpPr>
            <a:spLocks noGrp="1"/>
          </p:cNvSpPr>
          <p:nvPr>
            <p:ph type="sldNum" sz="quarter" idx="5"/>
          </p:nvPr>
        </p:nvSpPr>
        <p:spPr/>
        <p:txBody>
          <a:bodyPr/>
          <a:lstStyle/>
          <a:p>
            <a:fld id="{C1B0A210-DEE3-445F-B5D5-CD8BA982E932}" type="slidenum">
              <a:rPr lang="en-GB" smtClean="0"/>
              <a:t>7</a:t>
            </a:fld>
            <a:endParaRPr lang="en-GB"/>
          </a:p>
        </p:txBody>
      </p:sp>
    </p:spTree>
    <p:extLst>
      <p:ext uri="{BB962C8B-B14F-4D97-AF65-F5344CB8AC3E}">
        <p14:creationId xmlns:p14="http://schemas.microsoft.com/office/powerpoint/2010/main" val="129783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come up with a list of things that can help you start. But it should be noted that this should be something that brings you joy and should not cause any additional stress.</a:t>
            </a:r>
          </a:p>
        </p:txBody>
      </p:sp>
      <p:sp>
        <p:nvSpPr>
          <p:cNvPr id="4" name="Slide Number Placeholder 3"/>
          <p:cNvSpPr>
            <a:spLocks noGrp="1"/>
          </p:cNvSpPr>
          <p:nvPr>
            <p:ph type="sldNum" sz="quarter" idx="5"/>
          </p:nvPr>
        </p:nvSpPr>
        <p:spPr/>
        <p:txBody>
          <a:bodyPr/>
          <a:lstStyle/>
          <a:p>
            <a:fld id="{C1B0A210-DEE3-445F-B5D5-CD8BA982E932}" type="slidenum">
              <a:rPr lang="en-GB" smtClean="0"/>
              <a:t>8</a:t>
            </a:fld>
            <a:endParaRPr lang="en-GB"/>
          </a:p>
        </p:txBody>
      </p:sp>
    </p:spTree>
    <p:extLst>
      <p:ext uri="{BB962C8B-B14F-4D97-AF65-F5344CB8AC3E}">
        <p14:creationId xmlns:p14="http://schemas.microsoft.com/office/powerpoint/2010/main" val="20994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Clip </a:t>
            </a:r>
          </a:p>
        </p:txBody>
      </p:sp>
      <p:sp>
        <p:nvSpPr>
          <p:cNvPr id="4" name="Slide Number Placeholder 3"/>
          <p:cNvSpPr>
            <a:spLocks noGrp="1"/>
          </p:cNvSpPr>
          <p:nvPr>
            <p:ph type="sldNum" sz="quarter" idx="5"/>
          </p:nvPr>
        </p:nvSpPr>
        <p:spPr/>
        <p:txBody>
          <a:bodyPr/>
          <a:lstStyle/>
          <a:p>
            <a:fld id="{C1B0A210-DEE3-445F-B5D5-CD8BA982E932}" type="slidenum">
              <a:rPr lang="en-GB" smtClean="0"/>
              <a:t>10</a:t>
            </a:fld>
            <a:endParaRPr lang="en-GB"/>
          </a:p>
        </p:txBody>
      </p:sp>
    </p:spTree>
    <p:extLst>
      <p:ext uri="{BB962C8B-B14F-4D97-AF65-F5344CB8AC3E}">
        <p14:creationId xmlns:p14="http://schemas.microsoft.com/office/powerpoint/2010/main" val="135959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59A-26D1-457E-8C8A-BFA7FA3D9E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25BBAF-1AAB-44F0-A105-0164D62C8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46E240-0975-4126-AF29-35237A70E305}"/>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AAE565C9-D620-4205-BE9E-2B693223D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294E4-69AE-4D65-8FFD-7A97DA92BE0D}"/>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99055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03D7-C4A0-4C18-B041-6CD438D623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26AFC0-09E9-4CF9-8989-A0EB2C366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73F30-AA6B-4F0C-9750-98EA8A2763EC}"/>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A5BB57F5-D63C-49A3-B809-71168FD97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5CC82-B15B-497D-AC01-57417876E7BB}"/>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170169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D39B4-C7B1-4419-A449-1873F09C97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2A9CB7-BE66-4946-81A8-6F77E1BD3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DEFCF-3A40-4B99-ADEB-FC27D2378420}"/>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A4D45660-D35A-4972-94EC-89BD94732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C854D2-134C-4A30-9975-7A2786F92D79}"/>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365572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B13B-2F5F-44E8-A6A8-7781ADB63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3F926-D012-4EEA-A2C8-2C4B1BDD9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FB5210-AEE1-4506-9C6F-5A318AC4091F}"/>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AC757F03-A066-4628-9649-8ED9A7731D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86E2D-0579-4963-A64B-125691429D54}"/>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229393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3C05-0C9D-4879-A691-41E4D17C8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CC82EA-D465-4ED6-95DE-1E9B31B1E2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4CFD2-62FD-4F52-AA54-1F9CEAC00146}"/>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3C856607-260B-4E21-9177-163670822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4CAE8-B9B8-4138-A1BF-CB18479E8229}"/>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246275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8468-0CE9-4B26-BFD1-AEB6C87111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C2AF4-383D-4961-B9A9-39A4DA088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D80477-127A-4517-B8E0-79DD6C45B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A13DFF-199A-4EFE-99E9-479EBB17E1A8}"/>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6" name="Footer Placeholder 5">
            <a:extLst>
              <a:ext uri="{FF2B5EF4-FFF2-40B4-BE49-F238E27FC236}">
                <a16:creationId xmlns:a16="http://schemas.microsoft.com/office/drawing/2014/main" id="{937031FD-D606-49D0-BEF8-2835C1BABA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6DEEBC-ED12-4CCD-BCBB-D2FCB8C101AC}"/>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19989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C219-F690-4B1D-8312-200D3C0025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AA6EAD-E0E3-4FDD-8685-341AC3C23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47731-A1DF-4779-9B72-846B22196F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45013A-2BFC-43A5-9797-7DF3E1A22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30F18-3F1B-4CE4-A9CD-1760E5C49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C3F9BE-4E3A-4CE4-B10E-4539231EF3D8}"/>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8" name="Footer Placeholder 7">
            <a:extLst>
              <a:ext uri="{FF2B5EF4-FFF2-40B4-BE49-F238E27FC236}">
                <a16:creationId xmlns:a16="http://schemas.microsoft.com/office/drawing/2014/main" id="{34A4C33F-966B-4AA1-89EA-A3AD93E611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AFF7EF-B914-40C1-AA67-BCDF6551239C}"/>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8230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E0FF-0419-47C9-BCD4-015963D55A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923ABD-022A-4E2F-922F-5361E67A0AB6}"/>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4" name="Footer Placeholder 3">
            <a:extLst>
              <a:ext uri="{FF2B5EF4-FFF2-40B4-BE49-F238E27FC236}">
                <a16:creationId xmlns:a16="http://schemas.microsoft.com/office/drawing/2014/main" id="{023E1E5A-DDA1-4C8E-9BAA-37E0A28990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DA724F-9198-4397-9543-8E9FAB918A3D}"/>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231783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3E750-5A0B-4E9B-81B2-223B2D66B8B5}"/>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3" name="Footer Placeholder 2">
            <a:extLst>
              <a:ext uri="{FF2B5EF4-FFF2-40B4-BE49-F238E27FC236}">
                <a16:creationId xmlns:a16="http://schemas.microsoft.com/office/drawing/2014/main" id="{2A94D2FB-9904-47FB-859E-F36E3C5F9D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E99B5D-C10C-4B59-B2FA-003CD2ACB2D2}"/>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246099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8B2E-EB60-4F7F-A5F6-1EB9A87A4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B6C770-E399-46DA-8103-31DA4E4AE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9F86AB-37A6-409F-92F0-AD3570E38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14E15-75A7-413C-B118-83B5C85933A4}"/>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6" name="Footer Placeholder 5">
            <a:extLst>
              <a:ext uri="{FF2B5EF4-FFF2-40B4-BE49-F238E27FC236}">
                <a16:creationId xmlns:a16="http://schemas.microsoft.com/office/drawing/2014/main" id="{32004D00-74B6-42F7-B195-C11B02780A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5B4B35-7B03-4F36-BC03-F5F216C5E3C4}"/>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42948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CEA9-A0EE-4011-8A76-0DB2A2456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063EC5-44C7-4CB8-B340-3AD6FCC66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0212D-9559-4D5A-9D01-5171812A1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F60C7-DDCA-4A0B-AE75-FEFEFDBDA4C8}"/>
              </a:ext>
            </a:extLst>
          </p:cNvPr>
          <p:cNvSpPr>
            <a:spLocks noGrp="1"/>
          </p:cNvSpPr>
          <p:nvPr>
            <p:ph type="dt" sz="half" idx="10"/>
          </p:nvPr>
        </p:nvSpPr>
        <p:spPr/>
        <p:txBody>
          <a:bodyPr/>
          <a:lstStyle/>
          <a:p>
            <a:fld id="{DCE3D828-2737-4F26-A992-6BA10EB48D44}" type="datetimeFigureOut">
              <a:rPr lang="en-GB" smtClean="0"/>
              <a:t>23/07/2021</a:t>
            </a:fld>
            <a:endParaRPr lang="en-GB"/>
          </a:p>
        </p:txBody>
      </p:sp>
      <p:sp>
        <p:nvSpPr>
          <p:cNvPr id="6" name="Footer Placeholder 5">
            <a:extLst>
              <a:ext uri="{FF2B5EF4-FFF2-40B4-BE49-F238E27FC236}">
                <a16:creationId xmlns:a16="http://schemas.microsoft.com/office/drawing/2014/main" id="{7E87D476-521C-4E03-8084-94E72249C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50976-9D21-466B-A7E5-8D03A18741B6}"/>
              </a:ext>
            </a:extLst>
          </p:cNvPr>
          <p:cNvSpPr>
            <a:spLocks noGrp="1"/>
          </p:cNvSpPr>
          <p:nvPr>
            <p:ph type="sldNum" sz="quarter" idx="12"/>
          </p:nvPr>
        </p:nvSpPr>
        <p:spPr/>
        <p:txBody>
          <a:bodyPr/>
          <a:lstStyle/>
          <a:p>
            <a:fld id="{58646619-755A-4811-A772-3E353197796C}" type="slidenum">
              <a:rPr lang="en-GB" smtClean="0"/>
              <a:t>‹#›</a:t>
            </a:fld>
            <a:endParaRPr lang="en-GB"/>
          </a:p>
        </p:txBody>
      </p:sp>
    </p:spTree>
    <p:extLst>
      <p:ext uri="{BB962C8B-B14F-4D97-AF65-F5344CB8AC3E}">
        <p14:creationId xmlns:p14="http://schemas.microsoft.com/office/powerpoint/2010/main" val="134937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B7079B-8D1F-4CC4-8891-5F9066B54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3627D7-5236-4B0C-9573-E9EFC5EDF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00D28-130A-4C5E-99A4-813B91A94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D828-2737-4F26-A992-6BA10EB48D44}" type="datetimeFigureOut">
              <a:rPr lang="en-GB" smtClean="0"/>
              <a:t>23/07/2021</a:t>
            </a:fld>
            <a:endParaRPr lang="en-GB"/>
          </a:p>
        </p:txBody>
      </p:sp>
      <p:sp>
        <p:nvSpPr>
          <p:cNvPr id="5" name="Footer Placeholder 4">
            <a:extLst>
              <a:ext uri="{FF2B5EF4-FFF2-40B4-BE49-F238E27FC236}">
                <a16:creationId xmlns:a16="http://schemas.microsoft.com/office/drawing/2014/main" id="{D96D9CE3-03E2-4EC6-8169-BBEF7CF8C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AAFF92-CED5-43E3-9727-70D9A3E60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46619-755A-4811-A772-3E353197796C}" type="slidenum">
              <a:rPr lang="en-GB" smtClean="0"/>
              <a:t>‹#›</a:t>
            </a:fld>
            <a:endParaRPr lang="en-GB"/>
          </a:p>
        </p:txBody>
      </p:sp>
    </p:spTree>
    <p:extLst>
      <p:ext uri="{BB962C8B-B14F-4D97-AF65-F5344CB8AC3E}">
        <p14:creationId xmlns:p14="http://schemas.microsoft.com/office/powerpoint/2010/main" val="186042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41F8B3A7-73FF-4088-A65F-D619D5C3C5F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8188" r="-1" b="15265"/>
          <a:stretch/>
        </p:blipFill>
        <p:spPr>
          <a:xfrm>
            <a:off x="20" y="10"/>
            <a:ext cx="12188930" cy="6857990"/>
          </a:xfrm>
          <a:prstGeom prst="rect">
            <a:avLst/>
          </a:prstGeom>
        </p:spPr>
      </p:pic>
      <p:sp>
        <p:nvSpPr>
          <p:cNvPr id="2" name="Title 1">
            <a:extLst>
              <a:ext uri="{FF2B5EF4-FFF2-40B4-BE49-F238E27FC236}">
                <a16:creationId xmlns:a16="http://schemas.microsoft.com/office/drawing/2014/main" id="{7EF3E52C-F288-4C00-AA65-B2BCA2351CB4}"/>
              </a:ext>
            </a:extLst>
          </p:cNvPr>
          <p:cNvSpPr>
            <a:spLocks noGrp="1"/>
          </p:cNvSpPr>
          <p:nvPr>
            <p:ph type="ctrTitle"/>
          </p:nvPr>
        </p:nvSpPr>
        <p:spPr>
          <a:xfrm>
            <a:off x="1524000" y="1122363"/>
            <a:ext cx="9144000" cy="3063240"/>
          </a:xfrm>
        </p:spPr>
        <p:txBody>
          <a:bodyPr>
            <a:normAutofit/>
          </a:bodyPr>
          <a:lstStyle/>
          <a:p>
            <a:r>
              <a:rPr lang="en-GB" sz="6600">
                <a:solidFill>
                  <a:srgbClr val="FFFFFF"/>
                </a:solidFill>
              </a:rPr>
              <a:t>Creativity </a:t>
            </a:r>
            <a:endParaRPr lang="en-GB" sz="6600" dirty="0">
              <a:solidFill>
                <a:srgbClr val="FFFFFF"/>
              </a:solidFill>
            </a:endParaRPr>
          </a:p>
        </p:txBody>
      </p:sp>
      <p:sp>
        <p:nvSpPr>
          <p:cNvPr id="3" name="Subtitle 2">
            <a:extLst>
              <a:ext uri="{FF2B5EF4-FFF2-40B4-BE49-F238E27FC236}">
                <a16:creationId xmlns:a16="http://schemas.microsoft.com/office/drawing/2014/main" id="{673D1A66-198C-4B7F-86DD-4443B5F1AD67}"/>
              </a:ext>
            </a:extLst>
          </p:cNvPr>
          <p:cNvSpPr>
            <a:spLocks noGrp="1"/>
          </p:cNvSpPr>
          <p:nvPr>
            <p:ph type="subTitle" idx="1"/>
          </p:nvPr>
        </p:nvSpPr>
        <p:spPr>
          <a:xfrm>
            <a:off x="1527048" y="4599432"/>
            <a:ext cx="9144000" cy="1536192"/>
          </a:xfrm>
        </p:spPr>
        <p:txBody>
          <a:bodyPr>
            <a:normAutofit/>
          </a:bodyPr>
          <a:lstStyle/>
          <a:p>
            <a:r>
              <a:rPr lang="en-GB">
                <a:solidFill>
                  <a:srgbClr val="FFFFFF"/>
                </a:solidFill>
              </a:rPr>
              <a:t>A key to improving wellbeing</a:t>
            </a:r>
            <a:endParaRPr lang="en-GB" dirty="0">
              <a:solidFill>
                <a:srgbClr val="FFFFFF"/>
              </a:solidFill>
            </a:endParaRPr>
          </a:p>
        </p:txBody>
      </p:sp>
      <p:sp>
        <p:nvSpPr>
          <p:cNvPr id="1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0856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E79EB-20A2-4300-AE91-52458C925B34}"/>
              </a:ext>
            </a:extLst>
          </p:cNvPr>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4300" kern="1200">
                <a:solidFill>
                  <a:schemeClr val="bg1"/>
                </a:solidFill>
                <a:latin typeface="+mj-lt"/>
                <a:ea typeface="+mj-ea"/>
                <a:cs typeface="+mj-cs"/>
              </a:rPr>
              <a:t>Junk Journal out of Junk mail</a:t>
            </a:r>
          </a:p>
        </p:txBody>
      </p:sp>
      <p:pic>
        <p:nvPicPr>
          <p:cNvPr id="7" name="Picture 6" descr="A picture containing text, envelope&#10;&#10;Description automatically generated">
            <a:extLst>
              <a:ext uri="{FF2B5EF4-FFF2-40B4-BE49-F238E27FC236}">
                <a16:creationId xmlns:a16="http://schemas.microsoft.com/office/drawing/2014/main" id="{8ED5C32F-B462-4B12-AE30-2193B9483CB9}"/>
              </a:ext>
            </a:extLst>
          </p:cNvPr>
          <p:cNvPicPr>
            <a:picLocks noChangeAspect="1"/>
          </p:cNvPicPr>
          <p:nvPr/>
        </p:nvPicPr>
        <p:blipFill rotWithShape="1">
          <a:blip r:embed="rId3">
            <a:extLst>
              <a:ext uri="{28A0092B-C50C-407E-A947-70E740481C1C}">
                <a14:useLocalDpi xmlns:a14="http://schemas.microsoft.com/office/drawing/2010/main" val="0"/>
              </a:ext>
            </a:extLst>
          </a:blip>
          <a:srcRect t="13081" r="1" b="1"/>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Content Placeholder 4">
            <a:extLst>
              <a:ext uri="{FF2B5EF4-FFF2-40B4-BE49-F238E27FC236}">
                <a16:creationId xmlns:a16="http://schemas.microsoft.com/office/drawing/2014/main" id="{B3EFA5AE-2065-49D7-800B-01E962E6CB3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39673" r="-1" b="21448"/>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23" name="Group 13">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4" name="Freeform: Shape 14">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5">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6815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ircle&#10;&#10;Description automatically generated">
            <a:extLst>
              <a:ext uri="{FF2B5EF4-FFF2-40B4-BE49-F238E27FC236}">
                <a16:creationId xmlns:a16="http://schemas.microsoft.com/office/drawing/2014/main" id="{6E3076C6-25A4-40EB-8495-015C09AFF1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6850"/>
          <a:stretch/>
        </p:blipFill>
        <p:spPr>
          <a:xfrm>
            <a:off x="20" y="10"/>
            <a:ext cx="3728839" cy="4197358"/>
          </a:xfrm>
          <a:prstGeom prst="rect">
            <a:avLst/>
          </a:prstGeom>
        </p:spPr>
      </p:pic>
      <p:pic>
        <p:nvPicPr>
          <p:cNvPr id="9" name="Picture 8" descr="Calendar&#10;&#10;Description automatically generated">
            <a:extLst>
              <a:ext uri="{FF2B5EF4-FFF2-40B4-BE49-F238E27FC236}">
                <a16:creationId xmlns:a16="http://schemas.microsoft.com/office/drawing/2014/main" id="{F2EFD58B-0A30-4CCE-BD6F-03AE2E45CF38}"/>
              </a:ext>
            </a:extLst>
          </p:cNvPr>
          <p:cNvPicPr>
            <a:picLocks noChangeAspect="1"/>
          </p:cNvPicPr>
          <p:nvPr/>
        </p:nvPicPr>
        <p:blipFill rotWithShape="1">
          <a:blip r:embed="rId3">
            <a:extLst>
              <a:ext uri="{28A0092B-C50C-407E-A947-70E740481C1C}">
                <a14:useLocalDpi xmlns:a14="http://schemas.microsoft.com/office/drawing/2010/main" val="0"/>
              </a:ext>
            </a:extLst>
          </a:blip>
          <a:srcRect l="12162" r="-4" b="-4"/>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13" name="Picture 12" descr="Text&#10;&#10;Description automatically generated">
            <a:extLst>
              <a:ext uri="{FF2B5EF4-FFF2-40B4-BE49-F238E27FC236}">
                <a16:creationId xmlns:a16="http://schemas.microsoft.com/office/drawing/2014/main" id="{1FE2A8A4-88D3-4ACD-87E8-086788C629A0}"/>
              </a:ext>
            </a:extLst>
          </p:cNvPr>
          <p:cNvPicPr>
            <a:picLocks noChangeAspect="1"/>
          </p:cNvPicPr>
          <p:nvPr/>
        </p:nvPicPr>
        <p:blipFill rotWithShape="1">
          <a:blip r:embed="rId4">
            <a:extLst>
              <a:ext uri="{28A0092B-C50C-407E-A947-70E740481C1C}">
                <a14:useLocalDpi xmlns:a14="http://schemas.microsoft.com/office/drawing/2010/main" val="0"/>
              </a:ext>
            </a:extLst>
          </a:blip>
          <a:srcRect r="3" b="31230"/>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1" name="Picture 10" descr="Text&#10;&#10;Description automatically generated">
            <a:extLst>
              <a:ext uri="{FF2B5EF4-FFF2-40B4-BE49-F238E27FC236}">
                <a16:creationId xmlns:a16="http://schemas.microsoft.com/office/drawing/2014/main" id="{6A06314C-8018-431D-B2BE-3AED94760FE1}"/>
              </a:ext>
            </a:extLst>
          </p:cNvPr>
          <p:cNvPicPr>
            <a:picLocks noChangeAspect="1"/>
          </p:cNvPicPr>
          <p:nvPr/>
        </p:nvPicPr>
        <p:blipFill rotWithShape="1">
          <a:blip r:embed="rId5">
            <a:extLst>
              <a:ext uri="{28A0092B-C50C-407E-A947-70E740481C1C}">
                <a14:useLocalDpi xmlns:a14="http://schemas.microsoft.com/office/drawing/2010/main" val="0"/>
              </a:ext>
            </a:extLst>
          </a:blip>
          <a:srcRect t="39320" b="42798"/>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120DFE3C-3277-4F3A-9B85-649290F62A32}"/>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kern="1200">
                <a:solidFill>
                  <a:schemeClr val="tx1"/>
                </a:solidFill>
                <a:latin typeface="+mj-lt"/>
                <a:ea typeface="+mj-ea"/>
                <a:cs typeface="+mj-cs"/>
              </a:rPr>
              <a:t>Creativity Prompts</a:t>
            </a:r>
          </a:p>
        </p:txBody>
      </p:sp>
    </p:spTree>
    <p:extLst>
      <p:ext uri="{BB962C8B-B14F-4D97-AF65-F5344CB8AC3E}">
        <p14:creationId xmlns:p14="http://schemas.microsoft.com/office/powerpoint/2010/main" val="49583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E1A7-D5C4-489B-87E4-86CE382DF26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Time to share – Lets create</a:t>
            </a:r>
          </a:p>
        </p:txBody>
      </p:sp>
      <p:sp>
        <p:nvSpPr>
          <p:cNvPr id="13"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7D6F3F9-5D28-41DF-B846-2A6D6A7E94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145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937252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DA03C-486E-4444-A231-54F4313F23BF}"/>
              </a:ext>
            </a:extLst>
          </p:cNvPr>
          <p:cNvSpPr>
            <a:spLocks noGrp="1"/>
          </p:cNvSpPr>
          <p:nvPr>
            <p:ph type="title"/>
          </p:nvPr>
        </p:nvSpPr>
        <p:spPr>
          <a:xfrm>
            <a:off x="838200" y="4100804"/>
            <a:ext cx="4391024" cy="1907884"/>
          </a:xfrm>
        </p:spPr>
        <p:txBody>
          <a:bodyPr anchor="t">
            <a:normAutofit/>
          </a:bodyPr>
          <a:lstStyle/>
          <a:p>
            <a:r>
              <a:rPr lang="en-GB" sz="4000">
                <a:solidFill>
                  <a:schemeClr val="bg1"/>
                </a:solidFill>
              </a:rPr>
              <a:t>Creativity and wellbeing</a:t>
            </a:r>
          </a:p>
        </p:txBody>
      </p:sp>
      <p:pic>
        <p:nvPicPr>
          <p:cNvPr id="5" name="Picture 4">
            <a:extLst>
              <a:ext uri="{FF2B5EF4-FFF2-40B4-BE49-F238E27FC236}">
                <a16:creationId xmlns:a16="http://schemas.microsoft.com/office/drawing/2014/main" id="{32E7E4BF-5C71-414A-98D7-76F985DBE53B}"/>
              </a:ext>
            </a:extLst>
          </p:cNvPr>
          <p:cNvPicPr>
            <a:picLocks noChangeAspect="1"/>
          </p:cNvPicPr>
          <p:nvPr/>
        </p:nvPicPr>
        <p:blipFill rotWithShape="1">
          <a:blip r:embed="rId3"/>
          <a:srcRect b="1371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2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04F9263-E288-474F-A4D0-9495768F05DD}"/>
              </a:ext>
            </a:extLst>
          </p:cNvPr>
          <p:cNvSpPr>
            <a:spLocks noGrp="1"/>
          </p:cNvSpPr>
          <p:nvPr>
            <p:ph idx="1"/>
          </p:nvPr>
        </p:nvSpPr>
        <p:spPr>
          <a:xfrm>
            <a:off x="5664201" y="4197093"/>
            <a:ext cx="5692774" cy="1648849"/>
          </a:xfrm>
        </p:spPr>
        <p:txBody>
          <a:bodyPr>
            <a:normAutofit/>
          </a:bodyPr>
          <a:lstStyle/>
          <a:p>
            <a:r>
              <a:rPr lang="en-GB" sz="2200">
                <a:solidFill>
                  <a:schemeClr val="bg1">
                    <a:alpha val="80000"/>
                  </a:schemeClr>
                </a:solidFill>
              </a:rPr>
              <a:t>Research has found that even small amounts of creativity can boost wellbeing</a:t>
            </a:r>
          </a:p>
          <a:p>
            <a:r>
              <a:rPr lang="en-GB" sz="2200">
                <a:solidFill>
                  <a:schemeClr val="bg1">
                    <a:alpha val="80000"/>
                  </a:schemeClr>
                </a:solidFill>
              </a:rPr>
              <a:t>Small things can enhance your wellbeing</a:t>
            </a:r>
          </a:p>
          <a:p>
            <a:r>
              <a:rPr lang="en-GB" sz="2200">
                <a:solidFill>
                  <a:schemeClr val="bg1">
                    <a:alpha val="80000"/>
                  </a:schemeClr>
                </a:solidFill>
              </a:rPr>
              <a:t>Five ways to wellbeing </a:t>
            </a:r>
          </a:p>
          <a:p>
            <a:pPr marL="0" indent="0">
              <a:buNone/>
            </a:pPr>
            <a:endParaRPr lang="en-GB" sz="2200">
              <a:solidFill>
                <a:schemeClr val="bg1">
                  <a:alpha val="80000"/>
                </a:schemeClr>
              </a:solidFill>
            </a:endParaRPr>
          </a:p>
        </p:txBody>
      </p:sp>
    </p:spTree>
    <p:extLst>
      <p:ext uri="{BB962C8B-B14F-4D97-AF65-F5344CB8AC3E}">
        <p14:creationId xmlns:p14="http://schemas.microsoft.com/office/powerpoint/2010/main" val="262686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EF1031-D643-481B-BFF8-A34A07C402F5}"/>
              </a:ext>
            </a:extLst>
          </p:cNvPr>
          <p:cNvSpPr/>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dirty="0">
                <a:solidFill>
                  <a:schemeClr val="bg1"/>
                </a:solidFill>
                <a:latin typeface="+mj-lt"/>
                <a:ea typeface="+mj-ea"/>
                <a:cs typeface="+mj-cs"/>
              </a:rPr>
              <a:t>Five ways to Wellbeing</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298DE02C-6A78-4CC1-9797-EB4294D1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177205"/>
            <a:ext cx="7214616" cy="4563244"/>
          </a:xfrm>
          <a:prstGeom prst="rect">
            <a:avLst/>
          </a:prstGeom>
        </p:spPr>
      </p:pic>
    </p:spTree>
    <p:extLst>
      <p:ext uri="{BB962C8B-B14F-4D97-AF65-F5344CB8AC3E}">
        <p14:creationId xmlns:p14="http://schemas.microsoft.com/office/powerpoint/2010/main" val="373546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9" descr="Person working and looking out window smiling">
            <a:extLst>
              <a:ext uri="{FF2B5EF4-FFF2-40B4-BE49-F238E27FC236}">
                <a16:creationId xmlns:a16="http://schemas.microsoft.com/office/drawing/2014/main" id="{39CA3F62-AFC2-4012-9100-24B81CF1823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339" r="20327" b="-1"/>
          <a:stretch/>
        </p:blipFill>
        <p:spPr>
          <a:xfrm>
            <a:off x="20" y="10"/>
            <a:ext cx="6095980" cy="6857990"/>
          </a:xfrm>
          <a:prstGeom prst="rect">
            <a:avLst/>
          </a:prstGeom>
        </p:spPr>
      </p:pic>
      <p:pic>
        <p:nvPicPr>
          <p:cNvPr id="5" name="Content Placeholder 4" descr="A picture containing diagram&#10;&#10;Description automatically generated">
            <a:extLst>
              <a:ext uri="{FF2B5EF4-FFF2-40B4-BE49-F238E27FC236}">
                <a16:creationId xmlns:a16="http://schemas.microsoft.com/office/drawing/2014/main" id="{6580E13A-7A33-4386-A793-B6C31DA54306}"/>
              </a:ext>
            </a:extLst>
          </p:cNvPr>
          <p:cNvPicPr>
            <a:picLocks noChangeAspect="1"/>
          </p:cNvPicPr>
          <p:nvPr/>
        </p:nvPicPr>
        <p:blipFill rotWithShape="1">
          <a:blip r:embed="rId4">
            <a:extLst>
              <a:ext uri="{28A0092B-C50C-407E-A947-70E740481C1C}">
                <a14:useLocalDpi xmlns:a14="http://schemas.microsoft.com/office/drawing/2010/main" val="0"/>
              </a:ext>
            </a:extLst>
          </a:blip>
          <a:srcRect t="3815" r="-2" b="21090"/>
          <a:stretch/>
        </p:blipFill>
        <p:spPr>
          <a:xfrm>
            <a:off x="6096000" y="10"/>
            <a:ext cx="6096000" cy="6857990"/>
          </a:xfrm>
          <a:prstGeom prst="rect">
            <a:avLst/>
          </a:prstGeom>
        </p:spPr>
      </p:pic>
    </p:spTree>
    <p:extLst>
      <p:ext uri="{BB962C8B-B14F-4D97-AF65-F5344CB8AC3E}">
        <p14:creationId xmlns:p14="http://schemas.microsoft.com/office/powerpoint/2010/main" val="304372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2"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C1E49-2DDB-46E2-9BC1-D006A0A122B3}"/>
              </a:ext>
            </a:extLst>
          </p:cNvPr>
          <p:cNvSpPr>
            <a:spLocks noGrp="1"/>
          </p:cNvSpPr>
          <p:nvPr>
            <p:ph type="title"/>
          </p:nvPr>
        </p:nvSpPr>
        <p:spPr>
          <a:xfrm>
            <a:off x="6421700" y="713232"/>
            <a:ext cx="5154168" cy="1197864"/>
          </a:xfrm>
        </p:spPr>
        <p:txBody>
          <a:bodyPr>
            <a:normAutofit/>
          </a:bodyPr>
          <a:lstStyle/>
          <a:p>
            <a:r>
              <a:rPr lang="en-GB"/>
              <a:t>Creative ideas</a:t>
            </a:r>
          </a:p>
        </p:txBody>
      </p:sp>
      <p:pic>
        <p:nvPicPr>
          <p:cNvPr id="6" name="Picture 5" descr="A picture containing text, blackboard&#10;&#10;Description automatically generated">
            <a:extLst>
              <a:ext uri="{FF2B5EF4-FFF2-40B4-BE49-F238E27FC236}">
                <a16:creationId xmlns:a16="http://schemas.microsoft.com/office/drawing/2014/main" id="{AAD89088-4C77-4EDB-AF36-B555F99EED6A}"/>
              </a:ext>
            </a:extLst>
          </p:cNvPr>
          <p:cNvPicPr>
            <a:picLocks noChangeAspect="1"/>
          </p:cNvPicPr>
          <p:nvPr/>
        </p:nvPicPr>
        <p:blipFill rotWithShape="1">
          <a:blip r:embed="rId2">
            <a:extLst>
              <a:ext uri="{28A0092B-C50C-407E-A947-70E740481C1C}">
                <a14:useLocalDpi xmlns:a14="http://schemas.microsoft.com/office/drawing/2010/main" val="0"/>
              </a:ext>
            </a:extLst>
          </a:blip>
          <a:srcRect t="3590" r="-3" b="-3"/>
          <a:stretch/>
        </p:blipFill>
        <p:spPr>
          <a:xfrm>
            <a:off x="20" y="10"/>
            <a:ext cx="5495089" cy="6857990"/>
          </a:xfrm>
          <a:prstGeom prst="rect">
            <a:avLst/>
          </a:prstGeom>
        </p:spPr>
      </p:pic>
      <p:sp>
        <p:nvSpPr>
          <p:cNvPr id="31"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B323B7C8-7DCE-4F1C-8E35-7AE6B6A82F60}"/>
              </a:ext>
            </a:extLst>
          </p:cNvPr>
          <p:cNvGraphicFramePr>
            <a:graphicFrameLocks noGrp="1"/>
          </p:cNvGraphicFramePr>
          <p:nvPr>
            <p:ph idx="1"/>
            <p:extLst>
              <p:ext uri="{D42A27DB-BD31-4B8C-83A1-F6EECF244321}">
                <p14:modId xmlns:p14="http://schemas.microsoft.com/office/powerpoint/2010/main" val="2270173382"/>
              </p:ext>
            </p:extLst>
          </p:nvPr>
        </p:nvGraphicFramePr>
        <p:xfrm>
          <a:off x="6421700" y="2048256"/>
          <a:ext cx="5154168" cy="4123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0829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9">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9922366-0183-4F28-A648-5E6B403B1B0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6241" r="1" b="35806"/>
          <a:stretch/>
        </p:blipFill>
        <p:spPr>
          <a:xfrm>
            <a:off x="20" y="1"/>
            <a:ext cx="12191980" cy="6857999"/>
          </a:xfrm>
          <a:prstGeom prst="rect">
            <a:avLst/>
          </a:prstGeom>
        </p:spPr>
      </p:pic>
      <p:sp>
        <p:nvSpPr>
          <p:cNvPr id="2" name="Title 1">
            <a:extLst>
              <a:ext uri="{FF2B5EF4-FFF2-40B4-BE49-F238E27FC236}">
                <a16:creationId xmlns:a16="http://schemas.microsoft.com/office/drawing/2014/main" id="{4B0D8B7C-DAAD-40F9-B845-EFA578C68F3B}"/>
              </a:ext>
            </a:extLst>
          </p:cNvPr>
          <p:cNvSpPr>
            <a:spLocks noGrp="1"/>
          </p:cNvSpPr>
          <p:nvPr>
            <p:ph type="title"/>
          </p:nvPr>
        </p:nvSpPr>
        <p:spPr>
          <a:xfrm>
            <a:off x="943276" y="712268"/>
            <a:ext cx="10410524" cy="1193533"/>
          </a:xfrm>
        </p:spPr>
        <p:txBody>
          <a:bodyPr>
            <a:normAutofit/>
          </a:bodyPr>
          <a:lstStyle/>
          <a:p>
            <a:r>
              <a:rPr lang="en-GB">
                <a:solidFill>
                  <a:srgbClr val="FFFFFF"/>
                </a:solidFill>
              </a:rPr>
              <a:t>Types of creativity</a:t>
            </a:r>
          </a:p>
        </p:txBody>
      </p:sp>
      <p:sp>
        <p:nvSpPr>
          <p:cNvPr id="42"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6" name="Content Placeholder 2">
            <a:extLst>
              <a:ext uri="{FF2B5EF4-FFF2-40B4-BE49-F238E27FC236}">
                <a16:creationId xmlns:a16="http://schemas.microsoft.com/office/drawing/2014/main" id="{9ED7CE13-D0FE-4110-978D-087651E743C8}"/>
              </a:ext>
            </a:extLst>
          </p:cNvPr>
          <p:cNvGraphicFramePr>
            <a:graphicFrameLocks noGrp="1"/>
          </p:cNvGraphicFramePr>
          <p:nvPr>
            <p:ph idx="1"/>
            <p:extLst>
              <p:ext uri="{D42A27DB-BD31-4B8C-83A1-F6EECF244321}">
                <p14:modId xmlns:p14="http://schemas.microsoft.com/office/powerpoint/2010/main" val="445634658"/>
              </p:ext>
            </p:extLst>
          </p:nvPr>
        </p:nvGraphicFramePr>
        <p:xfrm>
          <a:off x="943276" y="2050181"/>
          <a:ext cx="10410524" cy="4126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860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EED02-6B5C-4627-9EE6-97D096870418}"/>
              </a:ext>
            </a:extLst>
          </p:cNvPr>
          <p:cNvSpPr>
            <a:spLocks noGrp="1"/>
          </p:cNvSpPr>
          <p:nvPr>
            <p:ph type="title"/>
          </p:nvPr>
        </p:nvSpPr>
        <p:spPr>
          <a:xfrm>
            <a:off x="838200" y="365125"/>
            <a:ext cx="10515600" cy="1325563"/>
          </a:xfrm>
        </p:spPr>
        <p:txBody>
          <a:bodyPr>
            <a:normAutofit/>
          </a:bodyPr>
          <a:lstStyle/>
          <a:p>
            <a:r>
              <a:rPr lang="en-GB">
                <a:solidFill>
                  <a:srgbClr val="FFFFFF"/>
                </a:solidFill>
              </a:rPr>
              <a:t>Creative Journaling</a:t>
            </a:r>
          </a:p>
        </p:txBody>
      </p:sp>
      <p:graphicFrame>
        <p:nvGraphicFramePr>
          <p:cNvPr id="8" name="Content Placeholder 2">
            <a:extLst>
              <a:ext uri="{FF2B5EF4-FFF2-40B4-BE49-F238E27FC236}">
                <a16:creationId xmlns:a16="http://schemas.microsoft.com/office/drawing/2014/main" id="{C5FF7B23-2050-4EA7-A27E-A9B59C49E7A1}"/>
              </a:ext>
            </a:extLst>
          </p:cNvPr>
          <p:cNvGraphicFramePr>
            <a:graphicFrameLocks noGrp="1"/>
          </p:cNvGraphicFramePr>
          <p:nvPr>
            <p:ph idx="1"/>
            <p:extLst>
              <p:ext uri="{D42A27DB-BD31-4B8C-83A1-F6EECF244321}">
                <p14:modId xmlns:p14="http://schemas.microsoft.com/office/powerpoint/2010/main" val="2997512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0658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6C313-BB94-4A05-B565-F4469D481AC4}"/>
              </a:ext>
            </a:extLst>
          </p:cNvPr>
          <p:cNvSpPr>
            <a:spLocks noGrp="1"/>
          </p:cNvSpPr>
          <p:nvPr>
            <p:ph type="title"/>
          </p:nvPr>
        </p:nvSpPr>
        <p:spPr>
          <a:xfrm>
            <a:off x="7320466" y="609600"/>
            <a:ext cx="4140014" cy="1330839"/>
          </a:xfrm>
        </p:spPr>
        <p:txBody>
          <a:bodyPr>
            <a:normAutofit/>
          </a:bodyPr>
          <a:lstStyle/>
          <a:p>
            <a:r>
              <a:rPr lang="en-GB" dirty="0"/>
              <a:t>How to start</a:t>
            </a:r>
          </a:p>
        </p:txBody>
      </p:sp>
      <p:pic>
        <p:nvPicPr>
          <p:cNvPr id="7" name="Picture 6">
            <a:extLst>
              <a:ext uri="{FF2B5EF4-FFF2-40B4-BE49-F238E27FC236}">
                <a16:creationId xmlns:a16="http://schemas.microsoft.com/office/drawing/2014/main" id="{8107969D-B53E-4461-B34B-E8B8ACBFE166}"/>
              </a:ext>
            </a:extLst>
          </p:cNvPr>
          <p:cNvPicPr>
            <a:picLocks noChangeAspect="1"/>
          </p:cNvPicPr>
          <p:nvPr/>
        </p:nvPicPr>
        <p:blipFill rotWithShape="1">
          <a:blip r:embed="rId3">
            <a:extLst>
              <a:ext uri="{28A0092B-C50C-407E-A947-70E740481C1C}">
                <a14:useLocalDpi xmlns:a14="http://schemas.microsoft.com/office/drawing/2010/main" val="0"/>
              </a:ext>
            </a:extLst>
          </a:blip>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61384455-3C20-4072-AFC4-D5D5A050BA9F}"/>
              </a:ext>
            </a:extLst>
          </p:cNvPr>
          <p:cNvSpPr>
            <a:spLocks noGrp="1"/>
          </p:cNvSpPr>
          <p:nvPr>
            <p:ph idx="1"/>
          </p:nvPr>
        </p:nvSpPr>
        <p:spPr>
          <a:xfrm>
            <a:off x="7320465" y="2194102"/>
            <a:ext cx="4140013" cy="3908586"/>
          </a:xfrm>
        </p:spPr>
        <p:txBody>
          <a:bodyPr>
            <a:normAutofit/>
          </a:bodyPr>
          <a:lstStyle/>
          <a:p>
            <a:r>
              <a:rPr lang="en-GB" sz="2000"/>
              <a:t>Use journaling prompts </a:t>
            </a:r>
          </a:p>
          <a:p>
            <a:r>
              <a:rPr lang="en-GB" sz="2000"/>
              <a:t>Create a habit tracker</a:t>
            </a:r>
          </a:p>
          <a:p>
            <a:r>
              <a:rPr lang="en-GB" sz="2000"/>
              <a:t>Set aside small amount of time at the same time of day</a:t>
            </a:r>
          </a:p>
          <a:p>
            <a:r>
              <a:rPr lang="en-GB" sz="2000"/>
              <a:t>Get inspired – get others involved </a:t>
            </a:r>
          </a:p>
          <a:p>
            <a:r>
              <a:rPr lang="en-GB" sz="2000"/>
              <a:t>Plan ahead</a:t>
            </a:r>
          </a:p>
          <a:p>
            <a:r>
              <a:rPr lang="en-GB" sz="2000"/>
              <a:t>Resources – YouTube, Pinterest, library, the works, Poundland</a:t>
            </a:r>
          </a:p>
          <a:p>
            <a:endParaRPr lang="en-GB" sz="2000"/>
          </a:p>
        </p:txBody>
      </p:sp>
    </p:spTree>
    <p:extLst>
      <p:ext uri="{BB962C8B-B14F-4D97-AF65-F5344CB8AC3E}">
        <p14:creationId xmlns:p14="http://schemas.microsoft.com/office/powerpoint/2010/main" val="341850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8">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933DB-A14F-4F16-A40E-F52B074639CF}"/>
              </a:ext>
            </a:extLst>
          </p:cNvPr>
          <p:cNvSpPr>
            <a:spLocks noGrp="1"/>
          </p:cNvSpPr>
          <p:nvPr>
            <p:ph type="title"/>
          </p:nvPr>
        </p:nvSpPr>
        <p:spPr>
          <a:xfrm>
            <a:off x="710390" y="681037"/>
            <a:ext cx="3738779" cy="1788811"/>
          </a:xfrm>
        </p:spPr>
        <p:txBody>
          <a:bodyPr>
            <a:normAutofit/>
          </a:bodyPr>
          <a:lstStyle/>
          <a:p>
            <a:r>
              <a:rPr lang="en-GB" sz="4000"/>
              <a:t>Avoid getting stuck</a:t>
            </a:r>
          </a:p>
        </p:txBody>
      </p:sp>
      <p:sp>
        <p:nvSpPr>
          <p:cNvPr id="3" name="Content Placeholder 2">
            <a:extLst>
              <a:ext uri="{FF2B5EF4-FFF2-40B4-BE49-F238E27FC236}">
                <a16:creationId xmlns:a16="http://schemas.microsoft.com/office/drawing/2014/main" id="{E3107ABC-3CF9-477A-AD85-9B0CA7FD5530}"/>
              </a:ext>
            </a:extLst>
          </p:cNvPr>
          <p:cNvSpPr>
            <a:spLocks noGrp="1"/>
          </p:cNvSpPr>
          <p:nvPr>
            <p:ph idx="1"/>
          </p:nvPr>
        </p:nvSpPr>
        <p:spPr>
          <a:xfrm>
            <a:off x="710390" y="2630161"/>
            <a:ext cx="3738780" cy="3546801"/>
          </a:xfrm>
        </p:spPr>
        <p:txBody>
          <a:bodyPr>
            <a:normAutofit/>
          </a:bodyPr>
          <a:lstStyle/>
          <a:p>
            <a:r>
              <a:rPr lang="en-GB" sz="2000"/>
              <a:t>Be kind to yourself</a:t>
            </a:r>
          </a:p>
          <a:p>
            <a:r>
              <a:rPr lang="en-GB" sz="2000"/>
              <a:t>Make it fun – it should not feel like a chore</a:t>
            </a:r>
          </a:p>
          <a:p>
            <a:r>
              <a:rPr lang="en-GB" sz="2000"/>
              <a:t>Make it easy – don’t overthink </a:t>
            </a:r>
          </a:p>
          <a:p>
            <a:endParaRPr lang="en-GB" sz="2000"/>
          </a:p>
          <a:p>
            <a:endParaRPr lang="en-GB" sz="2000"/>
          </a:p>
          <a:p>
            <a:endParaRPr lang="en-GB" sz="2000" dirty="0"/>
          </a:p>
        </p:txBody>
      </p:sp>
      <p:pic>
        <p:nvPicPr>
          <p:cNvPr id="4" name="Picture 3">
            <a:extLst>
              <a:ext uri="{FF2B5EF4-FFF2-40B4-BE49-F238E27FC236}">
                <a16:creationId xmlns:a16="http://schemas.microsoft.com/office/drawing/2014/main" id="{5174CAFA-E088-410F-A65A-0DE24633B804}"/>
              </a:ext>
            </a:extLst>
          </p:cNvPr>
          <p:cNvPicPr>
            <a:picLocks noChangeAspect="1"/>
          </p:cNvPicPr>
          <p:nvPr/>
        </p:nvPicPr>
        <p:blipFill rotWithShape="1">
          <a:blip r:embed="rId2">
            <a:extLst>
              <a:ext uri="{28A0092B-C50C-407E-A947-70E740481C1C}">
                <a14:useLocalDpi xmlns:a14="http://schemas.microsoft.com/office/drawing/2010/main" val="0"/>
              </a:ext>
            </a:extLst>
          </a:blip>
          <a:srcRect t="1952" r="3" b="8039"/>
          <a:stretch/>
        </p:blipFill>
        <p:spPr>
          <a:xfrm>
            <a:off x="5170507" y="484633"/>
            <a:ext cx="6542215" cy="5888736"/>
          </a:xfrm>
          <a:prstGeom prst="rect">
            <a:avLst/>
          </a:prstGeom>
        </p:spPr>
      </p:pic>
    </p:spTree>
    <p:extLst>
      <p:ext uri="{BB962C8B-B14F-4D97-AF65-F5344CB8AC3E}">
        <p14:creationId xmlns:p14="http://schemas.microsoft.com/office/powerpoint/2010/main" val="15070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2243</TotalTime>
  <Words>649</Words>
  <Application>Microsoft Office PowerPoint</Application>
  <PresentationFormat>Widescreen</PresentationFormat>
  <Paragraphs>72</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Creativity </vt:lpstr>
      <vt:lpstr>Creativity and wellbeing</vt:lpstr>
      <vt:lpstr>PowerPoint Presentation</vt:lpstr>
      <vt:lpstr>PowerPoint Presentation</vt:lpstr>
      <vt:lpstr>Creative ideas</vt:lpstr>
      <vt:lpstr>Types of creativity</vt:lpstr>
      <vt:lpstr>Creative Journaling</vt:lpstr>
      <vt:lpstr>How to start</vt:lpstr>
      <vt:lpstr>Avoid getting stuck</vt:lpstr>
      <vt:lpstr>Junk Journal out of Junk mail</vt:lpstr>
      <vt:lpstr>Creativity Prompts</vt:lpstr>
      <vt:lpstr>Time to share – Lets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dc:title>
  <dc:creator>Anthea Husbands</dc:creator>
  <cp:lastModifiedBy>Sam Cribb</cp:lastModifiedBy>
  <cp:revision>7</cp:revision>
  <dcterms:created xsi:type="dcterms:W3CDTF">2021-05-28T08:47:15Z</dcterms:created>
  <dcterms:modified xsi:type="dcterms:W3CDTF">2021-07-23T11:43:58Z</dcterms:modified>
</cp:coreProperties>
</file>